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5"/>
  </p:notesMasterIdLst>
  <p:handoutMasterIdLst>
    <p:handoutMasterId r:id="rId46"/>
  </p:handoutMasterIdLst>
  <p:sldIdLst>
    <p:sldId id="1613"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024" r:id="rId30"/>
    <p:sldId id="1023" r:id="rId31"/>
    <p:sldId id="1598" r:id="rId32"/>
    <p:sldId id="1604" r:id="rId33"/>
    <p:sldId id="1605" r:id="rId34"/>
    <p:sldId id="1606" r:id="rId35"/>
    <p:sldId id="969" r:id="rId36"/>
    <p:sldId id="970" r:id="rId37"/>
    <p:sldId id="971" r:id="rId38"/>
    <p:sldId id="972" r:id="rId39"/>
    <p:sldId id="973" r:id="rId40"/>
    <p:sldId id="974" r:id="rId41"/>
    <p:sldId id="975" r:id="rId42"/>
    <p:sldId id="1597" r:id="rId43"/>
    <p:sldId id="852" r:id="rId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10/31/2024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10/31/2024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10/31/2024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10/31/2024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10/31/2024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10/31/2024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437D1DC8-6DC1-001B-5D36-79474F4938F3}"/>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71E07565-5229-4285-55B1-9188D4193B35}"/>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19430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Preach the word! Be ready in season and out of season. Convince, rebuke, exhort, with all longsuffering and teaching. 3 For the time will come when they will not endure sound doctrine, but according to their own desires, because they have itching ears, they will heap up for themselves teachers;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and they will turn their ears away from the truth, and be turned aside to fables. 5 But you be watchful in all things, endure afflictions, do the work of an evangelist, fulfill your ministry.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But they have not all obeyed the gospel. For Isaiah says, "Lord, who has believed our report?"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12:37-41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But although He had done so many signs before them, they did not believe in Him, 38 that the word of Isaiah the prophet might be fulfilled, which he spoke: "Lord, who has believed our report? And to whom has the arm of the LORD been revealed?"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39 Therefore they could not believe, because Isaiah said again: 40 "He has blinded their eyes and hardened their hearts, Lest they should see with their eyes, Lest they should understand with their hearts and turn, So that I should heal them." 41 These things Isaiah said when he saw His glory and spoke of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So then faith comes by hearing, and hearing by the word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this reason we also thank God without ceasing, because when you received the word of God which you heard from us, you welcomed it not as the word of men, but as it is in truth, the word of God, which also effectively works in you who believe.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the word of Christ dwell in you richly in all wisdom, teaching and admonishing one another in psalms and hymns and spiritual songs, singing with grace in your hearts to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4:1-4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since a promise remains of entering His rest, let us fear lest any of you seem to have come short of it. 2 For indeed the gospel was preached to us as well as to them; but the word which they heard did not profit them, not being mixed with faith in those who heard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we who have believed do enter that rest, as He has said: "So I swore in My wrath, They shall not enter My rest," although the works were finished from the foundation of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But I say, have they not heard? Yes indeed: "Their sound has gone out to all the earth, And their words to the ends of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has believed our report? And to whom has the arm of the LORD been revealed?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19:4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Their line has gone out through all the earth, And their words to the end of the world. In them He has set a tabernacle for the sun.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you shall receive power when the Holy Spirit has come upon you; and you shall be witnesses to Me in Jerusalem, and in all Judea and Samaria, and to the end of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1:18-20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For the wrath of God is revealed from heaven against all ungodliness and unrighteousness of men, who suppress the truth in unrighteousness, 19 because what may be known of God is manifest in them, for God has shown it to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20 For since the creation of the world His invisible attributes are clearly seen, being understood by the things that are made, even His eternal power and Godhead, so that they are without excuse…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But I say, did Israel not know? First Moses says: "I will provoke you to jealousy by those who are not a nation, I will move you to anger by a foolish nation."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32:21-22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They have provoked Me to jealousy by what is not God; They have moved Me to anger by their foolish idols. But I will provoke them to jealousy by those who are not a nation; I will move them to anger by a foolish nation.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22 For a fire is kindled by my anger, And shall burn to the lowest hell; It shall consume the earth with her increase, And set on fire the foundations of the mountains.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But Isaiah is very bold and says: "I was found by those who did not seek Me; I was made manifest to those who did not ask for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How Beautiful are the Feet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10:14-21</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30,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65:1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was sought by those who did not ask for Me; I was found by those who did not seek Me. I said, 'Here I am, here I am,' To a nation that was not called by My name.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But to Israel he says: "All day long I have stretched out My hands To a disobedient and contrary people."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65:2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have stretched out My hands all day long to a rebellious people, Who walk in a way that is not good, According to their own thoughts…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10:14-21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How then shall they call on Him in whom they have not believed? And how shall they believe in Him of whom they have not heard? And how shall they hear without a preacher? 15 And how shall they preach unless they are sent? As it is written: "How beautiful are the feet of those who preach the gospel of peace, Who bring glad tidings of good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16 But they have not all obeyed the gospel. For Isaiah says, "Lord, who has believed our report?"  17 So then faith comes by hearing, and hearing by the word of God. 18 But I say, have they not heard? Yes indeed: "Their sound has gone out to all the earth, And their words to the ends of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19 But I say, did Israel not know? First Moses says: "I will provoke you to jealousy by those who are not a nation, I will move you to anger by a foolish nation." 20 But Isaiah is very bold and says: "I was found by those who did not seek Me; I was made manifest to those who did not ask for Me." 21 But to Israel he says: "All day long I have stretched out My hands To a disobedient and contrary people."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How then shall they call on Him in whom they have not believed? And how shall they believe in Him of whom they have not heard? And how shall they hear without a preacher?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15 And how shall they preach unless they are sent? As it is written: "How beautiful are the feet of those who preach the gospel of peace, Who bring glad tidings of good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How beautiful upon the mountains Are the feet of him who brings good news, Who proclaims peace, Who brings glad tidings of good things, Who proclaims salvation, Who says to Zion, "Your God reigns!"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16553</TotalTime>
  <Words>1911</Words>
  <Application>Microsoft Office PowerPoint</Application>
  <PresentationFormat>Widescreen</PresentationFormat>
  <Paragraphs>159</Paragraphs>
  <Slides>41</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799</cp:revision>
  <dcterms:created xsi:type="dcterms:W3CDTF">2009-08-18T08:19:59Z</dcterms:created>
  <dcterms:modified xsi:type="dcterms:W3CDTF">2024-10-31T20:02:54Z</dcterms:modified>
</cp:coreProperties>
</file>