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1794"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969" r:id="rId28"/>
    <p:sldId id="970" r:id="rId29"/>
    <p:sldId id="971" r:id="rId30"/>
    <p:sldId id="972" r:id="rId31"/>
    <p:sldId id="973" r:id="rId32"/>
    <p:sldId id="974" r:id="rId33"/>
    <p:sldId id="975" r:id="rId34"/>
    <p:sldId id="1597" r:id="rId35"/>
    <p:sldId id="852"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47201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the wrath of God is revealed from heaven against all ungodliness and unrighteousness of men, who suppress the truth in unrighteousness, 19 because what may be known of God is manifest in them, for God has shown it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since the creation of the world His invisible attributes are clearly seen, being understood by the things that are made, even His eternal power and Godhead, so that they are without excuse,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because, although they knew God, they did not glorify Him as God, nor were thankful, but became futile in their thoughts, and their foolish hearts were darkened. 22 Professing to be wise, they became fools…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23 and that He might make known the riches of His glory on the vessels of mercy, which He had prepared beforehand for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1:7-11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In Him we have redemption through His blood, the forgiveness of sins, according to the riches of His grace 8 which He made to abound toward us in all wisdom and prudence, 9 having made known to us the mystery of His will, according to His good pleasure which He purposed in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that in the dispensation of the fullness of the times He might gather together in one all things in Christ, both which are in heaven and which are on earth--in Him. 11 In Him also we have obtained an inheritance, being predestined according to the purpose of Him who works all things according to the counsel of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24 even us whom He called, not of the Jews only, but also of the Gentiles?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did not send His Son into the world to condemn the world, but that the world through Him might be saved.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Him is not condemned; but he who does not believe is condemned already, because he has not believed in the name of the only begotten Son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everyone practicing evil hates the light and does not come to the light, lest his deeds should be exposed.</a:t>
            </a:r>
            <a:r>
              <a:rPr lang="en-US" sz="4000" dirty="0">
                <a:effectLst/>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who does the truth comes to the light, that his deeds may be clearly seen, that they have been done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 Will Call Them My People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9:22-26</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25 As He says also in Hosea: "I will call them My people, who were not My people, And her beloved, who was not beloved."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Hosea 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I will sow her for Myself in the earth, And I will have mercy on her who had not obtained mercy; Then I will say to those who were not My people, 'You are My people!' And they shall say, 'You are my God!'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Hosea 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the number of the children of Israel Shall be as the sand of the sea, Which cannot be measured or numbered. And it shall come to pass In the place where it was said to them, 'You are not My people,' There it shall be said to them, 'You are sons of the living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26 "And it shall come to pass in the place where it was said to them, 'You are not My people,' There they shall be called sons of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49:6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He says, 'It is too small a thing that You should be My Servant To raise up the tribes of Jacob, And to restore the preserved ones of Israel; I will also give You as a light to the Gentiles, That You should be My salvation to the ends of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Calibri" panose="020F0502020204030204" pitchFamily="34" charset="0"/>
              </a:rPr>
              <a:t>Romans 9:22-26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25 As He says also in Hosea: "I will call them My people, who were not My people, And her beloved, who was not beloved." 26 "And it shall come to pass in the place where it was said to them, 'You are not My people,' There they shall be called sons of the living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22 What if God, wanting to show His wrath and to make His power known, endured with much longsuffering the vessels of wrath prepared for destruction,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Beloved, I now write to you this second epistle (in both of which I stir up your pure minds by way of reminder), 2 that you may be mindful of the words which were spoken before by the holy prophets, and of the commandment of us, the apostles of the Lord and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3 knowing this first: that scoffers will come in the last days, walking according to their own lusts, 4 and saying, "Where is the promise of His coming? For since the fathers fell asleep, all things continue as they were from the beginning of creation." 5 For this they willfully forget: that by the word of God the heavens were of old, and the earth standing out of water and in the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by which the world that then existed perished, being flooded with water. 7 But the heavens and the earth which are now preserved by the same word, are reserved for fire until the day of judgment and perdition of ungodly men. 8 But, beloved, do not forget this one thing, that with the Lord one day is as a thousand years, and a thousand years as one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17076</TotalTime>
  <Words>1808</Words>
  <Application>Microsoft Office PowerPoint</Application>
  <PresentationFormat>Widescreen</PresentationFormat>
  <Paragraphs>162</Paragraphs>
  <Slides>34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822</cp:revision>
  <dcterms:created xsi:type="dcterms:W3CDTF">2009-08-18T08:19:59Z</dcterms:created>
  <dcterms:modified xsi:type="dcterms:W3CDTF">2024-10-03T18:03:17Z</dcterms:modified>
</cp:coreProperties>
</file>