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6"/>
  </p:notesMasterIdLst>
  <p:handoutMasterIdLst>
    <p:handoutMasterId r:id="rId147"/>
  </p:handoutMasterIdLst>
  <p:sldIdLst>
    <p:sldId id="1630" r:id="rId5"/>
    <p:sldId id="1274" r:id="rId6"/>
    <p:sldId id="1275" r:id="rId7"/>
    <p:sldId id="1276" r:id="rId8"/>
    <p:sldId id="1277" r:id="rId9"/>
    <p:sldId id="1046" r:id="rId10"/>
    <p:sldId id="1047" r:id="rId11"/>
    <p:sldId id="1048" r:id="rId12"/>
    <p:sldId id="1049" r:id="rId13"/>
    <p:sldId id="1050" r:id="rId14"/>
    <p:sldId id="1051" r:id="rId15"/>
    <p:sldId id="1052" r:id="rId16"/>
    <p:sldId id="1053" r:id="rId17"/>
    <p:sldId id="1054" r:id="rId18"/>
    <p:sldId id="1055" r:id="rId19"/>
    <p:sldId id="1381" r:id="rId20"/>
    <p:sldId id="1382" r:id="rId21"/>
    <p:sldId id="1383" r:id="rId22"/>
    <p:sldId id="1384" r:id="rId23"/>
    <p:sldId id="459" r:id="rId24"/>
    <p:sldId id="1429" r:id="rId25"/>
    <p:sldId id="461" r:id="rId26"/>
    <p:sldId id="1430" r:id="rId27"/>
    <p:sldId id="463" r:id="rId28"/>
    <p:sldId id="991" r:id="rId29"/>
    <p:sldId id="1431" r:id="rId30"/>
    <p:sldId id="466" r:id="rId31"/>
    <p:sldId id="467" r:id="rId32"/>
    <p:sldId id="468" r:id="rId33"/>
    <p:sldId id="469" r:id="rId34"/>
    <p:sldId id="470" r:id="rId35"/>
    <p:sldId id="471" r:id="rId36"/>
    <p:sldId id="1432" r:id="rId37"/>
    <p:sldId id="1433" r:id="rId38"/>
    <p:sldId id="1434" r:id="rId39"/>
    <p:sldId id="1435" r:id="rId40"/>
    <p:sldId id="1436" r:id="rId41"/>
    <p:sldId id="1437" r:id="rId42"/>
    <p:sldId id="1438" r:id="rId43"/>
    <p:sldId id="1439" r:id="rId44"/>
    <p:sldId id="1440" r:id="rId45"/>
    <p:sldId id="1441" r:id="rId46"/>
    <p:sldId id="1442" r:id="rId47"/>
    <p:sldId id="1443" r:id="rId48"/>
    <p:sldId id="1014" r:id="rId49"/>
    <p:sldId id="1041" r:id="rId50"/>
    <p:sldId id="1042" r:id="rId51"/>
    <p:sldId id="1043" r:id="rId52"/>
    <p:sldId id="1044" r:id="rId53"/>
    <p:sldId id="1045" r:id="rId54"/>
    <p:sldId id="1004" r:id="rId55"/>
    <p:sldId id="1005" r:id="rId56"/>
    <p:sldId id="1006" r:id="rId57"/>
    <p:sldId id="1405" r:id="rId58"/>
    <p:sldId id="1406" r:id="rId59"/>
    <p:sldId id="1407" r:id="rId60"/>
    <p:sldId id="1408" r:id="rId61"/>
    <p:sldId id="1011" r:id="rId62"/>
    <p:sldId id="1012" r:id="rId63"/>
    <p:sldId id="1013" r:id="rId64"/>
    <p:sldId id="405" r:id="rId65"/>
    <p:sldId id="406" r:id="rId66"/>
    <p:sldId id="407" r:id="rId67"/>
    <p:sldId id="408" r:id="rId68"/>
    <p:sldId id="409" r:id="rId69"/>
    <p:sldId id="410" r:id="rId70"/>
    <p:sldId id="411" r:id="rId71"/>
    <p:sldId id="412" r:id="rId72"/>
    <p:sldId id="413" r:id="rId73"/>
    <p:sldId id="414" r:id="rId74"/>
    <p:sldId id="1470" r:id="rId75"/>
    <p:sldId id="1471" r:id="rId76"/>
    <p:sldId id="1472" r:id="rId77"/>
    <p:sldId id="1473" r:id="rId78"/>
    <p:sldId id="1474" r:id="rId79"/>
    <p:sldId id="1475" r:id="rId80"/>
    <p:sldId id="1476" r:id="rId81"/>
    <p:sldId id="1477" r:id="rId82"/>
    <p:sldId id="1478" r:id="rId83"/>
    <p:sldId id="1632" r:id="rId84"/>
    <p:sldId id="460" r:id="rId85"/>
    <p:sldId id="826" r:id="rId86"/>
    <p:sldId id="999" r:id="rId87"/>
    <p:sldId id="1000" r:id="rId88"/>
    <p:sldId id="1001" r:id="rId89"/>
    <p:sldId id="1040" r:id="rId90"/>
    <p:sldId id="464" r:id="rId91"/>
    <p:sldId id="833" r:id="rId92"/>
    <p:sldId id="465" r:id="rId93"/>
    <p:sldId id="373" r:id="rId94"/>
    <p:sldId id="978" r:id="rId95"/>
    <p:sldId id="374" r:id="rId96"/>
    <p:sldId id="979" r:id="rId97"/>
    <p:sldId id="375" r:id="rId98"/>
    <p:sldId id="981" r:id="rId99"/>
    <p:sldId id="980" r:id="rId100"/>
    <p:sldId id="985" r:id="rId101"/>
    <p:sldId id="984" r:id="rId102"/>
    <p:sldId id="1003" r:id="rId103"/>
    <p:sldId id="983" r:id="rId104"/>
    <p:sldId id="1002" r:id="rId105"/>
    <p:sldId id="1016" r:id="rId106"/>
    <p:sldId id="1015" r:id="rId107"/>
    <p:sldId id="1026" r:id="rId108"/>
    <p:sldId id="1025" r:id="rId109"/>
    <p:sldId id="1024" r:id="rId110"/>
    <p:sldId id="1023" r:id="rId111"/>
    <p:sldId id="1598" r:id="rId112"/>
    <p:sldId id="1604" r:id="rId113"/>
    <p:sldId id="1605" r:id="rId114"/>
    <p:sldId id="1606" r:id="rId115"/>
    <p:sldId id="1614" r:id="rId116"/>
    <p:sldId id="1615" r:id="rId117"/>
    <p:sldId id="1616" r:id="rId118"/>
    <p:sldId id="1617" r:id="rId119"/>
    <p:sldId id="1618" r:id="rId120"/>
    <p:sldId id="1619" r:id="rId121"/>
    <p:sldId id="1620" r:id="rId122"/>
    <p:sldId id="1621" r:id="rId123"/>
    <p:sldId id="1622" r:id="rId124"/>
    <p:sldId id="1623" r:id="rId125"/>
    <p:sldId id="1624" r:id="rId126"/>
    <p:sldId id="1625" r:id="rId127"/>
    <p:sldId id="1626" r:id="rId128"/>
    <p:sldId id="1627" r:id="rId129"/>
    <p:sldId id="1628" r:id="rId130"/>
    <p:sldId id="1629" r:id="rId131"/>
    <p:sldId id="1633" r:id="rId132"/>
    <p:sldId id="1634" r:id="rId133"/>
    <p:sldId id="1635" r:id="rId134"/>
    <p:sldId id="1636" r:id="rId135"/>
    <p:sldId id="1637" r:id="rId136"/>
    <p:sldId id="969" r:id="rId137"/>
    <p:sldId id="970" r:id="rId138"/>
    <p:sldId id="971" r:id="rId139"/>
    <p:sldId id="972" r:id="rId140"/>
    <p:sldId id="973" r:id="rId141"/>
    <p:sldId id="974" r:id="rId142"/>
    <p:sldId id="975" r:id="rId143"/>
    <p:sldId id="1597" r:id="rId144"/>
    <p:sldId id="852" r:id="rId1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viewProps" Target="view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11/23/2024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11/23/2024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27356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8879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9887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71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32173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8849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91637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69225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3697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1074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4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11/23/2024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748528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5BDA1069-F436-42DF-515B-45F765374378}"/>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D57CB717-E1A8-AF4C-80DC-46459F239131}"/>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022184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praise) (To lift up holy praise) Jesus we are here, we're here for You We've gathered in this</a:t>
            </a:r>
          </a:p>
        </p:txBody>
      </p:sp>
    </p:spTree>
    <p:extLst>
      <p:ext uri="{BB962C8B-B14F-4D97-AF65-F5344CB8AC3E}">
        <p14:creationId xmlns:p14="http://schemas.microsoft.com/office/powerpoint/2010/main" val="4844583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“just as He chose us in Him before the foundation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Indwelt and Sealed by the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good thing which was committed to you, keep by the Holy Spirit who dwells in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are Eternally Secure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Now He who establishes us with you in Christ and has anointed us is God, 22 who also has sealed us and given us the Spirit in our hearts as a guarantee.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have been given gifts of the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God has appointed in the church, first apostles, second prophets, third teachers, then miracles, then gifts of healings, helps, administrations, various kinds of tongues.”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We have an Intimate </a:t>
            </a:r>
            <a:r>
              <a:rPr lang="en-US" sz="3600" b="1" dirty="0">
                <a:ea typeface="Calibri" panose="020F0502020204030204" pitchFamily="34" charset="0"/>
                <a:cs typeface="Times New Roman" panose="02020603050405020304" pitchFamily="18" charset="0"/>
              </a:rPr>
              <a:t>R</a:t>
            </a:r>
            <a:r>
              <a:rPr lang="en-US" sz="3600" b="1" dirty="0">
                <a:effectLst/>
                <a:latin typeface="Verdana" panose="020B0604030504040204" pitchFamily="34" charset="0"/>
                <a:ea typeface="Calibri" panose="020F0502020204030204" pitchFamily="34" charset="0"/>
                <a:cs typeface="Times New Roman" panose="02020603050405020304" pitchFamily="18" charset="0"/>
              </a:rPr>
              <a:t>elationship </a:t>
            </a: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with the Lord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“Abide in me, and I in you. As the branch cannot bear fruit of itself, except it abide in the vine; no more can ye, except ye abide in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have the Peace of God in our Hearts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to honor You (You alone) To worship You in Spirit and in truth Oh Jesus we are here, we're for</a:t>
            </a:r>
          </a:p>
        </p:txBody>
      </p:sp>
    </p:spTree>
    <p:extLst>
      <p:ext uri="{BB962C8B-B14F-4D97-AF65-F5344CB8AC3E}">
        <p14:creationId xmlns:p14="http://schemas.microsoft.com/office/powerpoint/2010/main" val="19801587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peace of God, which surpasses all understanding, will guard your hearts and minds through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The Lord Loves us Unconditionally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We’re never distant from God because we always live in His presence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Himself has said, "I will never leave you nor forsake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Provides for our Needs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573CB-0701-873B-95E5-43FC44CEEAD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8A70001-4DEE-937F-9CE9-F441186726F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have His divine Protection </a:t>
            </a:r>
            <a:r>
              <a:rPr lang="en-US" sz="4000" b="1" dirty="0">
                <a:ea typeface="Calibri" panose="020F0502020204030204" pitchFamily="34" charset="0"/>
                <a:cs typeface="Times New Roman" panose="02020603050405020304" pitchFamily="18" charset="0"/>
              </a:rPr>
              <a:t>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ach </a:t>
            </a:r>
            <a:r>
              <a:rPr lang="en-US" sz="4000" b="1" dirty="0">
                <a:ea typeface="Calibri" panose="020F0502020204030204" pitchFamily="34" charset="0"/>
                <a:cs typeface="Times New Roman" panose="02020603050405020304" pitchFamily="18" charset="0"/>
              </a:rPr>
              <a:t>D</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75396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F996B-6BBB-7A08-B0E7-8431FF95BBD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3EEC583-E5AD-816D-5219-F0A7938407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34:7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angel of the LORD is a guard; he surrounds and defends all who fear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85003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404C5-D823-CF63-8D54-DC991A8042E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5E62CB9-1E15-85B0-B0DA-5B87DAF13C1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have the Promise of a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Bodily </a:t>
            </a:r>
            <a:r>
              <a:rPr lang="en-US" sz="4000" b="1" dirty="0">
                <a:ea typeface="Calibri" panose="020F0502020204030204" pitchFamily="34" charset="0"/>
                <a:cs typeface="Times New Roman" panose="02020603050405020304" pitchFamily="18" charset="0"/>
              </a:rPr>
              <a:t>R</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esurrection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(Oh God, how good it is to praise You) (How good it is to worship) (Oh how good it is to pour out, </a:t>
            </a:r>
          </a:p>
        </p:txBody>
      </p:sp>
    </p:spTree>
    <p:extLst>
      <p:ext uri="{BB962C8B-B14F-4D97-AF65-F5344CB8AC3E}">
        <p14:creationId xmlns:p14="http://schemas.microsoft.com/office/powerpoint/2010/main" val="5669311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DCA0D-14CE-92C9-D070-F6CECA9B9E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2AAAA27-14D9-A2A6-6301-262D99C24DD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1 Corinthians 15:50-54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50 Now this I say, brethren, that flesh and blood cannot inherit the kingdom of God; nor does corruption inherit incorruption. 51 Behold, I tell you a mystery: We shall not all sleep, but we shall all be changed—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63948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0EF0F-5F48-995F-79E2-9D58F5F1ED9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64355D8-68E1-483B-41E4-068136955C7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Calibri" panose="020F0502020204030204" pitchFamily="34" charset="0"/>
              </a:rPr>
              <a:t>52 in a moment, in the twinkling of an eye, at the last trumpet. For the trumpet will sound, and the dead will be raised incorruptible, and we shall be changed. 53 For this corruptible must put on incorruption, and this mortal must put on immortality.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6886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96FF0-ADF0-54E5-502B-833A689D2B7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EB96C01-C149-5663-AB59-E9355DC03FC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have the blessing of God’s atonement through Christ and total forgiveness of our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98865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1EA94-A042-7B66-785B-A9B5244715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ECFEEE-8314-17AB-9289-ED957DF6DE9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 him we have redemption through his blood, the forgiveness of sins, in accordance with the riches of God's grace”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6900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D4B0-9886-BA6A-873B-90EE243AF16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85F03B-1F90-ED6E-5FA3-73DD69CFA87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have an Eternal </a:t>
            </a:r>
            <a:r>
              <a:rPr lang="en-US" sz="4000" b="1" dirty="0">
                <a:ea typeface="Calibri" panose="020F0502020204030204" pitchFamily="34" charset="0"/>
                <a:cs typeface="Times New Roman" panose="02020603050405020304" pitchFamily="18" charset="0"/>
              </a:rPr>
              <a:t>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ome in Heaven and the Promise of the Resurrection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9462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B51AD-61D9-A5DA-2395-7303B232A32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53C5BE2-E0DC-FA05-F3D4-D4A2CA08DA9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our citizenship is in heaven, from which we also eagerly wait for the Savior, the Lord Jesus Christ, 21 who will transform our lowly body that it may be conformed to His glorious body, according to the working by which He is able even to subdue all things to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08662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0E3D-F9BF-F19D-095E-87182F7B802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7470C76-7EC3-D786-4858-79EEBAEA8D8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We’ve been given the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Word of God, the source of all </a:t>
            </a: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K</a:t>
            </a:r>
            <a:r>
              <a:rPr lang="en-US" sz="4000" b="1" dirty="0">
                <a:effectLst/>
                <a:latin typeface="Verdana" panose="020B0604030504040204" pitchFamily="34" charset="0"/>
                <a:ea typeface="Calibri" panose="020F0502020204030204" pitchFamily="34" charset="0"/>
                <a:cs typeface="Times New Roman" panose="02020603050405020304" pitchFamily="18" charset="0"/>
              </a:rPr>
              <a:t>nowledge and Understanding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7653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EAB78-C7D5-6229-128F-B6A9F694843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AC2B157-8223-80D4-BA70-529679BE775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this reason we also, since the day we heard it, do not cease to pray for you, and to ask that you may be filled with the knowledge of His will in all wisdom and spiritual understanding”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3118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F48E1-F35C-718F-5CBF-1A88B3CD8A1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BEF8BBD-A7CD-ECFD-EBEA-A02F6D7FDC0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True, Heartfelt, Daily </a:t>
            </a:r>
            <a:r>
              <a:rPr lang="en-US" sz="4000" b="1" dirty="0">
                <a:ea typeface="Calibri" panose="020F0502020204030204" pitchFamily="34" charset="0"/>
                <a:cs typeface="Times New Roman" panose="02020603050405020304" pitchFamily="18" charset="0"/>
              </a:rPr>
              <a:t>T</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hanksgiving has a Powerful </a:t>
            </a:r>
            <a:r>
              <a:rPr lang="en-US" sz="4000" b="1" dirty="0">
                <a:ea typeface="Calibri" panose="020F0502020204030204" pitchFamily="34" charset="0"/>
                <a:cs typeface="Times New Roman" panose="02020603050405020304" pitchFamily="18" charset="0"/>
              </a:rPr>
              <a:t>I</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mpact on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40998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F4A3-1458-9F40-F3EA-6CCDB0AF8D0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7BBF5C4-6A9E-D6D9-142F-229A99302770}"/>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Results of Gratitude and Thankfulness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9539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You) (To lift up holy praise) Jesus we are here, we're here for You We've gathered in this place</a:t>
            </a:r>
          </a:p>
        </p:txBody>
      </p:sp>
    </p:spTree>
    <p:extLst>
      <p:ext uri="{BB962C8B-B14F-4D97-AF65-F5344CB8AC3E}">
        <p14:creationId xmlns:p14="http://schemas.microsoft.com/office/powerpoint/2010/main" val="4268836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2F619-8C36-62D5-D8EB-7392FA0A44F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B80DA5F-D8E9-CBA4-148B-1D3CAB514C9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God Removes </a:t>
            </a:r>
            <a:r>
              <a:rPr lang="en-US" sz="4000" b="1" dirty="0">
                <a:ea typeface="Calibri" panose="020F0502020204030204" pitchFamily="34" charset="0"/>
                <a:cs typeface="Times New Roman" panose="02020603050405020304" pitchFamily="18" charset="0"/>
              </a:rPr>
              <a:t>A</a:t>
            </a:r>
            <a:r>
              <a:rPr lang="en-US" sz="4000" b="1" dirty="0">
                <a:effectLst/>
                <a:latin typeface="Verdana" panose="020B0604030504040204" pitchFamily="34" charset="0"/>
                <a:ea typeface="Calibri" panose="020F0502020204030204" pitchFamily="34" charset="0"/>
                <a:cs typeface="Times New Roman" panose="02020603050405020304" pitchFamily="18" charset="0"/>
              </a:rPr>
              <a:t>nxiety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9038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EFF49-1C1C-B6D7-FE5C-E41E0B82663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143E663-BE4C-17B0-EF86-4583ED52353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Praise and Gratitude drive out fretting and worry. It Keeps our focus on the Lord, the situation may not change, but our Attitude </a:t>
            </a:r>
            <a:r>
              <a:rPr lang="en-US" sz="4000" b="1" dirty="0">
                <a:ea typeface="Calibri" panose="020F0502020204030204" pitchFamily="34" charset="0"/>
                <a:cs typeface="Times New Roman" panose="02020603050405020304" pitchFamily="18" charset="0"/>
              </a:rPr>
              <a:t>W</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8674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7C156-5BB7-BAFA-726B-5F5B596B6D3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E118D4C-757A-1563-6BF2-8E6EF41E549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 Energizes us Physically, Mentally, Emotionally, and Spiritually</a:t>
            </a:r>
            <a:r>
              <a:rPr lang="en-US" sz="4000" b="1" dirty="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96885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honor You To worship You in Spirit and in truth Jesus we are here, we're for You (Here for You)</a:t>
            </a:r>
          </a:p>
        </p:txBody>
      </p:sp>
    </p:spTree>
    <p:extLst>
      <p:ext uri="{BB962C8B-B14F-4D97-AF65-F5344CB8AC3E}">
        <p14:creationId xmlns:p14="http://schemas.microsoft.com/office/powerpoint/2010/main" val="13766589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here for You, Lord) (We're here for You).</a:t>
            </a:r>
          </a:p>
        </p:txBody>
      </p:sp>
    </p:spTree>
    <p:extLst>
      <p:ext uri="{BB962C8B-B14F-4D97-AF65-F5344CB8AC3E}">
        <p14:creationId xmlns:p14="http://schemas.microsoft.com/office/powerpoint/2010/main" val="358972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We’re Here For You</a:t>
            </a:r>
          </a:p>
          <a:p>
            <a:pPr marL="0" indent="0" algn="ctr">
              <a:buNone/>
            </a:pPr>
            <a:r>
              <a:rPr lang="en-US" sz="4400" b="1" dirty="0">
                <a:solidFill>
                  <a:schemeClr val="bg1"/>
                </a:solidFill>
                <a:latin typeface="Arial"/>
                <a:ea typeface="+mn-lt"/>
                <a:cs typeface="+mn-lt"/>
              </a:rPr>
              <a:t>(Jeremy Riddle)</a:t>
            </a:r>
          </a:p>
        </p:txBody>
      </p:sp>
    </p:spTree>
    <p:extLst>
      <p:ext uri="{BB962C8B-B14F-4D97-AF65-F5344CB8AC3E}">
        <p14:creationId xmlns:p14="http://schemas.microsoft.com/office/powerpoint/2010/main" val="14405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are here, we're here for You We’ve gathered in this place to honor You To worship You in</a:t>
            </a:r>
          </a:p>
        </p:txBody>
      </p:sp>
    </p:spTree>
    <p:extLst>
      <p:ext uri="{BB962C8B-B14F-4D97-AF65-F5344CB8AC3E}">
        <p14:creationId xmlns:p14="http://schemas.microsoft.com/office/powerpoint/2010/main" val="517105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and in truth Oh Jesus we are here, we're for You Lift up your hands Let your praises rise Open</a:t>
            </a:r>
          </a:p>
        </p:txBody>
      </p:sp>
    </p:spTree>
    <p:extLst>
      <p:ext uri="{BB962C8B-B14F-4D97-AF65-F5344CB8AC3E}">
        <p14:creationId xmlns:p14="http://schemas.microsoft.com/office/powerpoint/2010/main" val="316748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we're here for You We've gathered in this place to honor You (You alone) To worship You in</a:t>
            </a:r>
          </a:p>
        </p:txBody>
      </p:sp>
    </p:spTree>
    <p:extLst>
      <p:ext uri="{BB962C8B-B14F-4D97-AF65-F5344CB8AC3E}">
        <p14:creationId xmlns:p14="http://schemas.microsoft.com/office/powerpoint/2010/main" val="3599613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and in truth Oh Jesus we are here, we're for You (Oh we're here for You!) Break out in praise Let</a:t>
            </a:r>
          </a:p>
        </p:txBody>
      </p:sp>
    </p:spTree>
    <p:extLst>
      <p:ext uri="{BB962C8B-B14F-4D97-AF65-F5344CB8AC3E}">
        <p14:creationId xmlns:p14="http://schemas.microsoft.com/office/powerpoint/2010/main" val="496711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Draw Me Close To You”</a:t>
            </a:r>
          </a:p>
          <a:p>
            <a:pPr marL="0" indent="0" algn="ctr">
              <a:buNone/>
            </a:pPr>
            <a:r>
              <a:rPr lang="en-US" sz="4400" b="1" dirty="0">
                <a:solidFill>
                  <a:schemeClr val="bg1"/>
                </a:solidFill>
                <a:latin typeface="Arial"/>
                <a:ea typeface="+mn-lt"/>
                <a:cs typeface="+mn-lt"/>
              </a:rPr>
              <a:t>(Michael W. Smith)</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60497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Draw me close to You Never let me go I lay it all down again To hear You say that I'm Your friend</a:t>
            </a:r>
          </a:p>
        </p:txBody>
      </p:sp>
    </p:spTree>
    <p:extLst>
      <p:ext uri="{BB962C8B-B14F-4D97-AF65-F5344CB8AC3E}">
        <p14:creationId xmlns:p14="http://schemas.microsoft.com/office/powerpoint/2010/main" val="13819276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my desire No one else will do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nothing else can take Your place To feel the warmth</a:t>
            </a:r>
          </a:p>
        </p:txBody>
      </p:sp>
    </p:spTree>
    <p:extLst>
      <p:ext uri="{BB962C8B-B14F-4D97-AF65-F5344CB8AC3E}">
        <p14:creationId xmlns:p14="http://schemas.microsoft.com/office/powerpoint/2010/main" val="398960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of Your embrace Help me find the way Bring me back to You [Chorus] You're all I want You're all I've</a:t>
            </a:r>
          </a:p>
        </p:txBody>
      </p:sp>
    </p:spTree>
    <p:extLst>
      <p:ext uri="{BB962C8B-B14F-4D97-AF65-F5344CB8AC3E}">
        <p14:creationId xmlns:p14="http://schemas.microsoft.com/office/powerpoint/2010/main" val="3433543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 needed You're all I want Help me know You are near [Verse] Draw me close to You Never let me go</a:t>
            </a:r>
          </a:p>
        </p:txBody>
      </p:sp>
    </p:spTree>
    <p:extLst>
      <p:ext uri="{BB962C8B-B14F-4D97-AF65-F5344CB8AC3E}">
        <p14:creationId xmlns:p14="http://schemas.microsoft.com/office/powerpoint/2010/main" val="2540705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lay it all down again To hear You say that I'm Your friend You are my desire No one else will do </a:t>
            </a:r>
            <a:r>
              <a:rPr lang="en-US" sz="4000" dirty="0" err="1">
                <a:solidFill>
                  <a:schemeClr val="bg1"/>
                </a:solidFill>
                <a:latin typeface="Arial"/>
                <a:ea typeface="+mn-lt"/>
                <a:cs typeface="+mn-lt"/>
              </a:rPr>
              <a:t>'Cause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995833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nothing else can take Your place To feel the warmth of Your embrace Help me find the way Bring me</a:t>
            </a:r>
          </a:p>
        </p:txBody>
      </p:sp>
    </p:spTree>
    <p:extLst>
      <p:ext uri="{BB962C8B-B14F-4D97-AF65-F5344CB8AC3E}">
        <p14:creationId xmlns:p14="http://schemas.microsoft.com/office/powerpoint/2010/main" val="2184891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back to You [Chorus] You're all I want You're all I've ever needed You're all I want Help me know You are</a:t>
            </a:r>
          </a:p>
        </p:txBody>
      </p:sp>
    </p:spTree>
    <p:extLst>
      <p:ext uri="{BB962C8B-B14F-4D97-AF65-F5344CB8AC3E}">
        <p14:creationId xmlns:p14="http://schemas.microsoft.com/office/powerpoint/2010/main" val="3287743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near You're all I want You're all I've ever needed You're all I want Help me know You are near [Outro]</a:t>
            </a:r>
          </a:p>
        </p:txBody>
      </p:sp>
    </p:spTree>
    <p:extLst>
      <p:ext uri="{BB962C8B-B14F-4D97-AF65-F5344CB8AC3E}">
        <p14:creationId xmlns:p14="http://schemas.microsoft.com/office/powerpoint/2010/main" val="362311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shout arise For our God redeemed us With His mighty power Oh let's sing together Let us magnify</a:t>
            </a:r>
          </a:p>
        </p:txBody>
      </p:sp>
    </p:spTree>
    <p:extLst>
      <p:ext uri="{BB962C8B-B14F-4D97-AF65-F5344CB8AC3E}">
        <p14:creationId xmlns:p14="http://schemas.microsoft.com/office/powerpoint/2010/main" val="13885320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Help me know You are near Help me know You are near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46158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(Hillsong Worship)</a:t>
            </a:r>
          </a:p>
        </p:txBody>
      </p:sp>
    </p:spTree>
    <p:extLst>
      <p:ext uri="{BB962C8B-B14F-4D97-AF65-F5344CB8AC3E}">
        <p14:creationId xmlns:p14="http://schemas.microsoft.com/office/powerpoint/2010/main" val="15728565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a:t>
            </a:r>
          </a:p>
          <a:p>
            <a:pPr marL="0" indent="0" algn="ctr">
              <a:buNone/>
            </a:pPr>
            <a:r>
              <a:rPr lang="en-US" sz="4000" dirty="0">
                <a:solidFill>
                  <a:schemeClr val="bg1"/>
                </a:solidFill>
                <a:latin typeface="Arial"/>
                <a:ea typeface="+mn-lt"/>
                <a:cs typeface="+mn-lt"/>
              </a:rPr>
              <a:t>Opened my eyes, let me see Beauty that made this</a:t>
            </a:r>
          </a:p>
        </p:txBody>
      </p:sp>
    </p:spTree>
    <p:extLst>
      <p:ext uri="{BB962C8B-B14F-4D97-AF65-F5344CB8AC3E}">
        <p14:creationId xmlns:p14="http://schemas.microsoft.com/office/powerpoint/2010/main" val="1704346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adore You Hope of a life spent with You Here I am to worship Here I am to bow down Here I am to</a:t>
            </a:r>
          </a:p>
        </p:txBody>
      </p:sp>
    </p:spTree>
    <p:extLst>
      <p:ext uri="{BB962C8B-B14F-4D97-AF65-F5344CB8AC3E}">
        <p14:creationId xmlns:p14="http://schemas.microsoft.com/office/powerpoint/2010/main" val="2020038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say that You're my God You're altogether lovely</a:t>
            </a:r>
          </a:p>
          <a:p>
            <a:pPr marL="0" indent="0" algn="ctr">
              <a:buNone/>
            </a:pPr>
            <a:r>
              <a:rPr lang="en-US" sz="4000" dirty="0">
                <a:solidFill>
                  <a:schemeClr val="bg1"/>
                </a:solidFill>
                <a:latin typeface="Arial"/>
                <a:ea typeface="+mn-lt"/>
                <a:cs typeface="+mn-lt"/>
              </a:rPr>
              <a:t>Altogether worthy Altogether wonderful to me King of all days Oh, so highly exalted Glorious in heaven</a:t>
            </a:r>
          </a:p>
        </p:txBody>
      </p:sp>
    </p:spTree>
    <p:extLst>
      <p:ext uri="{BB962C8B-B14F-4D97-AF65-F5344CB8AC3E}">
        <p14:creationId xmlns:p14="http://schemas.microsoft.com/office/powerpoint/2010/main" val="2705748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above Humbly You came to the earth You created All for love's sake became poor Here I am to worship</a:t>
            </a:r>
          </a:p>
        </p:txBody>
      </p:sp>
    </p:spTree>
    <p:extLst>
      <p:ext uri="{BB962C8B-B14F-4D97-AF65-F5344CB8AC3E}">
        <p14:creationId xmlns:p14="http://schemas.microsoft.com/office/powerpoint/2010/main" val="1483260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Here I am to bow down Here I am to say that You're my God You're altogether lovely Altogether worthy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296231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Altogether wonderful to me Well, I'll never know how much it cost To see my sin upon that cross Well, I'll</a:t>
            </a:r>
          </a:p>
        </p:txBody>
      </p:sp>
    </p:spTree>
    <p:extLst>
      <p:ext uri="{BB962C8B-B14F-4D97-AF65-F5344CB8AC3E}">
        <p14:creationId xmlns:p14="http://schemas.microsoft.com/office/powerpoint/2010/main" val="27224658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know how much it cost To see my sin upon that cross Well, I'll never know how much it cost To</a:t>
            </a:r>
          </a:p>
        </p:txBody>
      </p:sp>
    </p:spTree>
    <p:extLst>
      <p:ext uri="{BB962C8B-B14F-4D97-AF65-F5344CB8AC3E}">
        <p14:creationId xmlns:p14="http://schemas.microsoft.com/office/powerpoint/2010/main" val="31924596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 my sin upon that cross Well, I'll never know how much it cost To see my sin upon that cross</a:t>
            </a:r>
          </a:p>
        </p:txBody>
      </p:sp>
    </p:spTree>
    <p:extLst>
      <p:ext uri="{BB962C8B-B14F-4D97-AF65-F5344CB8AC3E}">
        <p14:creationId xmlns:p14="http://schemas.microsoft.com/office/powerpoint/2010/main" val="7559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name! Jesus we are here, we're here for You We've gathered in this place to honor You To worship</a:t>
            </a:r>
          </a:p>
        </p:txBody>
      </p:sp>
    </p:spTree>
    <p:extLst>
      <p:ext uri="{BB962C8B-B14F-4D97-AF65-F5344CB8AC3E}">
        <p14:creationId xmlns:p14="http://schemas.microsoft.com/office/powerpoint/2010/main" val="32292129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0147E0-FBC9-4751-9AB2-1349EF2B48E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80B262-1BEC-29D8-287B-D6D8B4D9425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540452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Give Jesus All the Praise and Thanksgiving</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92:1-5</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November 24,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silhouette of a person standing on a rock with his arms raised&#10;&#10;Description automatically generated">
            <a:extLst>
              <a:ext uri="{FF2B5EF4-FFF2-40B4-BE49-F238E27FC236}">
                <a16:creationId xmlns:a16="http://schemas.microsoft.com/office/drawing/2014/main" id="{BBE4A833-FE22-1F65-4CFF-FFAF83EE6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It is good to give thanks to the LORD, And to sing praises to Your name, O Most High; 2 To declare Your lovingkindness in the morning, And Your faithfulness every night, 3 On an instrument of ten strings, On the lute, And on the harp, With harmonious sound.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For You, LORD, have made me glad through Your work; I will triumph in the works of Your hands. 5 O LORD, how great are Your works! Your thoughts are very deep.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comes to mind when you think about Thanksgiving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But what comes after dessert?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Gratitude to God not only honors Him, but it is good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“It is good to give thanks to the LORD, And to sing praises to Your name, O Most High”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God is Holy</a:t>
            </a: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Man is Sinful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Obedience is Essential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Spirit and in truth Oh Jesus we are here, we're for You (To glorify Your name) (To lift up holy</a:t>
            </a:r>
          </a:p>
        </p:txBody>
      </p:sp>
    </p:spTree>
    <p:extLst>
      <p:ext uri="{BB962C8B-B14F-4D97-AF65-F5344CB8AC3E}">
        <p14:creationId xmlns:p14="http://schemas.microsoft.com/office/powerpoint/2010/main" val="2506406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22:29-33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And when you offer a sacrifice of thanksgiving to the LORD, offer it of your own free will. 30 On the same day it shall be eaten; you shall leave none of it until morning: I am the LORD. 31 "Therefore you shall keep My commandments, and perform them: I am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32 You shall not profane My holy name, but I will be hallowed among the children of Israel. I am the LORD who sanctifies you, 33 who brought you out of the land of Egypt, to be your God: I am the LORD."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Should we do less than the Hebrews—giving thanks to God every morning and evening in recognition of Him as the source of everything we have?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can we follow the example taught by the daily sacrifice of thanksgiving?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 grateful heart keeps our minds focused on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Gratitude Honors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true praise is a worthy sacrifice; this really honors me. Those who walk my paths will receive salvation from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Thankfulness is expressed in a </a:t>
            </a: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Variety of Ways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Spirit of Thanksgiving is the result of remembering all God has done for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chose us before the foundation of the world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17456</TotalTime>
  <Words>3588</Words>
  <Application>Microsoft Office PowerPoint</Application>
  <PresentationFormat>Widescreen</PresentationFormat>
  <Paragraphs>470</Paragraphs>
  <Slides>141</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141</vt:i4>
      </vt:variant>
    </vt:vector>
  </HeadingPairs>
  <TitlesOfParts>
    <vt:vector size="154"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808</cp:revision>
  <dcterms:created xsi:type="dcterms:W3CDTF">2009-08-18T08:19:59Z</dcterms:created>
  <dcterms:modified xsi:type="dcterms:W3CDTF">2024-11-23T21:04:09Z</dcterms:modified>
</cp:coreProperties>
</file>