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2"/>
  </p:notesMasterIdLst>
  <p:handoutMasterIdLst>
    <p:handoutMasterId r:id="rId43"/>
  </p:handoutMasterIdLst>
  <p:sldIdLst>
    <p:sldId id="1614"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969" r:id="rId33"/>
    <p:sldId id="970" r:id="rId34"/>
    <p:sldId id="971" r:id="rId35"/>
    <p:sldId id="972" r:id="rId36"/>
    <p:sldId id="973" r:id="rId37"/>
    <p:sldId id="974" r:id="rId38"/>
    <p:sldId id="975" r:id="rId39"/>
    <p:sldId id="1597"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11/7/2024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597FCD8-6E23-6D4D-A04C-1350EE593E9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F34FEE5A-799C-F89F-F7D9-AEB8CB8F2E4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9772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has not cast away His people whom He foreknew. Or do you not know what the Scripture says of Elijah, how he pleads with God against Israel, saying,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9:4-6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Do not think in your heart, after the LORD your God has cast them out before you, saying, 'Because of my righteousness the LORD has brought me in to possess this land'; but it is because of the wickedness of these nations that the LORD is driving them out from before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It is not because of your righteousness or the uprightness of your heart that you go in to possess their land, but because of the wickedness of these nations that the LORD your God drives them out from before you, and that He may fulfill the word which the LORD swore to your fathers, to Abraham, Isaac, and Jacob.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Therefore understand that the LORD your God is not giving you this good land to possess because of your righteousness, for you are a stiff-necked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"LORD, they have killed Your prophets and torn down Your altars, and I alone am left, and they seek my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8 Draw near to God and He will draw near to you. Cleanse your hands, you sinners; and purify your hearts, you double-minded. 9 Lament and mourn and weep! Let your laughter be turned to mourning and your joy to gloom. 10 Humble yourselves in the sight of the Lord, and He will lift you up</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But what does the divine response say to him? "I have reserved for Myself seven thousand men who have not bowed the knee to Baal."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19:18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 have reserved seven thousand in Israel, all whose knees have not bowed to Baal, and every mouth that has not kissed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Even so then, at this present time there is a remnant according to the election of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that in the ages to come He might show the exceeding riches of His grace in His kindness toward us in Christ Jesus. 8 For by grace you have been saved through faith, and that not of yourselves; it is the gift of God, 9 not of works, lest anyone should boast.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19:4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may be that the LORD your God will hear all the words of the Rabshakeh, whom his master the king of Assyria has sent to reproach the living God, and will rebuke the words which the LORD your God has heard. Therefore lift up your prayer for the remnant that is left.'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19:19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therefore, O LORD our God, I pray, save us from his hand, that all the kingdoms of the earth may know that You are the LORD God, You alone."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6 And if by grace, then it is no longer of works; otherwise grace is no longer grace. But if it is of works, it is no longer grace; otherwise work is no longer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What then? Israel has not obtained what it seeks; but the elect have obtained it, and the rest were blinded.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For I bear them witness that they have a zeal for God, but not according to knowledge. 3 For they being ignorant of God's righteousness, and seeking to establish their own righteousness, have not submitted to the righteousness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What if God, wanting to show His wrath and to make His power known, endured with much longsuffering the vessels of wrath prepared for destruction, 23 and that He might make known the riches of His glory on the vessels of mercy, which He had prepared beforehand for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it is written: "Behold, I lay in Zion a stumbling stone and rock of offense, And whoever believes on Him will not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Has A Remnant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11:1-7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6,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"LORD, they have killed Your prophets and torn down Your altars, and I alone am left, and they seek my life"?  4 But what does the divine response say to him? "I have reserved for Myself seven thousand men who have not bowed the knee to Baal."  5 Even so then, at this present time there is a remnant according to the election of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And if by grace, then it is no longer of works; otherwise grace is no longer grace. But if it is of works, it is no longer grace; otherwise work is no longer work. 7 What then? Israel has not obtained what it seeks; but the elect have obtained it, and the rest were blinded.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 say then, has God cast away His people? Certainly not! For I also am an Israelite, of the seed of Abraham, of the tribe of Benjamin.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21:14-15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So I will forsake the remnant of My inheritance and deliver them into the hand of their enemies; and they shall become victims of plunder to all their enemies, 15 because they have done evil in My sight, and have provoked Me to anger since the day their fathers came out of Egypt, even to this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7:29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Cut off your hair and cast it away, and take up a lamentation on the desolate heights; for the LORD has rejected and forsaken the generation of His wrath.'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16621</TotalTime>
  <Words>1822</Words>
  <Application>Microsoft Office PowerPoint</Application>
  <PresentationFormat>Widescreen</PresentationFormat>
  <Paragraphs>149</Paragraphs>
  <Slides>38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803</cp:revision>
  <dcterms:created xsi:type="dcterms:W3CDTF">2009-08-18T08:19:59Z</dcterms:created>
  <dcterms:modified xsi:type="dcterms:W3CDTF">2024-11-07T21:12:07Z</dcterms:modified>
</cp:coreProperties>
</file>