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34"/>
  </p:notesMasterIdLst>
  <p:handoutMasterIdLst>
    <p:handoutMasterId r:id="rId135"/>
  </p:handoutMasterIdLst>
  <p:sldIdLst>
    <p:sldId id="1630" r:id="rId5"/>
    <p:sldId id="422" r:id="rId6"/>
    <p:sldId id="423" r:id="rId7"/>
    <p:sldId id="424" r:id="rId8"/>
    <p:sldId id="425" r:id="rId9"/>
    <p:sldId id="1502" r:id="rId10"/>
    <p:sldId id="1503" r:id="rId11"/>
    <p:sldId id="428" r:id="rId12"/>
    <p:sldId id="429" r:id="rId13"/>
    <p:sldId id="430" r:id="rId14"/>
    <p:sldId id="1504" r:id="rId15"/>
    <p:sldId id="432" r:id="rId16"/>
    <p:sldId id="433" r:id="rId17"/>
    <p:sldId id="434" r:id="rId18"/>
    <p:sldId id="1838" r:id="rId19"/>
    <p:sldId id="1602" r:id="rId20"/>
    <p:sldId id="456" r:id="rId21"/>
    <p:sldId id="457" r:id="rId22"/>
    <p:sldId id="458" r:id="rId23"/>
    <p:sldId id="1839" r:id="rId24"/>
    <p:sldId id="1840" r:id="rId25"/>
    <p:sldId id="390" r:id="rId26"/>
    <p:sldId id="391" r:id="rId27"/>
    <p:sldId id="392" r:id="rId28"/>
    <p:sldId id="393" r:id="rId29"/>
    <p:sldId id="1841" r:id="rId30"/>
    <p:sldId id="1842" r:id="rId31"/>
    <p:sldId id="1843" r:id="rId32"/>
    <p:sldId id="1844" r:id="rId33"/>
    <p:sldId id="1845" r:id="rId34"/>
    <p:sldId id="1846" r:id="rId35"/>
    <p:sldId id="1820" r:id="rId36"/>
    <p:sldId id="1821" r:id="rId37"/>
    <p:sldId id="1822" r:id="rId38"/>
    <p:sldId id="1823" r:id="rId39"/>
    <p:sldId id="1824" r:id="rId40"/>
    <p:sldId id="1825" r:id="rId41"/>
    <p:sldId id="1826" r:id="rId42"/>
    <p:sldId id="1827" r:id="rId43"/>
    <p:sldId id="1828" r:id="rId44"/>
    <p:sldId id="1829" r:id="rId45"/>
    <p:sldId id="1830" r:id="rId46"/>
    <p:sldId id="1831" r:id="rId47"/>
    <p:sldId id="453" r:id="rId48"/>
    <p:sldId id="454" r:id="rId49"/>
    <p:sldId id="455" r:id="rId50"/>
    <p:sldId id="1274" r:id="rId51"/>
    <p:sldId id="1275" r:id="rId52"/>
    <p:sldId id="1276" r:id="rId53"/>
    <p:sldId id="1277" r:id="rId54"/>
    <p:sldId id="1046" r:id="rId55"/>
    <p:sldId id="1047" r:id="rId56"/>
    <p:sldId id="1048" r:id="rId57"/>
    <p:sldId id="1049" r:id="rId58"/>
    <p:sldId id="1050" r:id="rId59"/>
    <p:sldId id="1051" r:id="rId60"/>
    <p:sldId id="1052" r:id="rId61"/>
    <p:sldId id="1053" r:id="rId62"/>
    <p:sldId id="1054" r:id="rId63"/>
    <p:sldId id="1055" r:id="rId64"/>
    <p:sldId id="1056" r:id="rId65"/>
    <p:sldId id="300" r:id="rId66"/>
    <p:sldId id="299" r:id="rId67"/>
    <p:sldId id="298" r:id="rId68"/>
    <p:sldId id="1168" r:id="rId69"/>
    <p:sldId id="1169" r:id="rId70"/>
    <p:sldId id="261" r:id="rId71"/>
    <p:sldId id="262" r:id="rId72"/>
    <p:sldId id="263" r:id="rId73"/>
    <p:sldId id="301" r:id="rId74"/>
    <p:sldId id="1174" r:id="rId75"/>
    <p:sldId id="1631" r:id="rId76"/>
    <p:sldId id="460" r:id="rId77"/>
    <p:sldId id="826" r:id="rId78"/>
    <p:sldId id="999" r:id="rId79"/>
    <p:sldId id="1000" r:id="rId80"/>
    <p:sldId id="1001" r:id="rId81"/>
    <p:sldId id="1040" r:id="rId82"/>
    <p:sldId id="464" r:id="rId83"/>
    <p:sldId id="833" r:id="rId84"/>
    <p:sldId id="465" r:id="rId85"/>
    <p:sldId id="373" r:id="rId86"/>
    <p:sldId id="978" r:id="rId87"/>
    <p:sldId id="374" r:id="rId88"/>
    <p:sldId id="979" r:id="rId89"/>
    <p:sldId id="375" r:id="rId90"/>
    <p:sldId id="981" r:id="rId91"/>
    <p:sldId id="980" r:id="rId92"/>
    <p:sldId id="985" r:id="rId93"/>
    <p:sldId id="984" r:id="rId94"/>
    <p:sldId id="1003" r:id="rId95"/>
    <p:sldId id="983" r:id="rId96"/>
    <p:sldId id="1002" r:id="rId97"/>
    <p:sldId id="1016" r:id="rId98"/>
    <p:sldId id="1015" r:id="rId99"/>
    <p:sldId id="1026" r:id="rId100"/>
    <p:sldId id="1025" r:id="rId101"/>
    <p:sldId id="1024" r:id="rId102"/>
    <p:sldId id="1023" r:id="rId103"/>
    <p:sldId id="1598" r:id="rId104"/>
    <p:sldId id="1604" r:id="rId105"/>
    <p:sldId id="1605" r:id="rId106"/>
    <p:sldId id="1606" r:id="rId107"/>
    <p:sldId id="1614" r:id="rId108"/>
    <p:sldId id="1615" r:id="rId109"/>
    <p:sldId id="1616" r:id="rId110"/>
    <p:sldId id="1617" r:id="rId111"/>
    <p:sldId id="1618" r:id="rId112"/>
    <p:sldId id="1619" r:id="rId113"/>
    <p:sldId id="1620" r:id="rId114"/>
    <p:sldId id="1621" r:id="rId115"/>
    <p:sldId id="1622" r:id="rId116"/>
    <p:sldId id="1623" r:id="rId117"/>
    <p:sldId id="1624" r:id="rId118"/>
    <p:sldId id="1625" r:id="rId119"/>
    <p:sldId id="1626" r:id="rId120"/>
    <p:sldId id="1627" r:id="rId121"/>
    <p:sldId id="1628" r:id="rId122"/>
    <p:sldId id="1629" r:id="rId123"/>
    <p:sldId id="1632" r:id="rId124"/>
    <p:sldId id="969" r:id="rId125"/>
    <p:sldId id="970" r:id="rId126"/>
    <p:sldId id="971" r:id="rId127"/>
    <p:sldId id="972" r:id="rId128"/>
    <p:sldId id="973" r:id="rId129"/>
    <p:sldId id="974" r:id="rId130"/>
    <p:sldId id="975" r:id="rId131"/>
    <p:sldId id="1597" r:id="rId132"/>
    <p:sldId id="852" r:id="rId133"/>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44"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notesMaster" Target="notesMasters/notesMaster1.xml"/><Relationship Id="rId139"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handoutMaster" Target="handoutMasters/handout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11/16/2024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11/16/2024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11/16/2024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11/16/2024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11/16/2024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11/16/2024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11/16/2024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11/16/2024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11/16/2024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11/16/2024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11/16/2024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019525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403203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236428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46444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47931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58880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644567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083168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949065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064534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958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11/16/2024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91646572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7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5BDA1069-F436-42DF-515B-45F765374378}"/>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D57CB717-E1A8-AF4C-80DC-46459F239131}"/>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022184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became my King forever And With a crown of thorns You became my King forever And With a</a:t>
            </a:r>
          </a:p>
        </p:txBody>
      </p:sp>
    </p:spTree>
    <p:extLst>
      <p:ext uri="{BB962C8B-B14F-4D97-AF65-F5344CB8AC3E}">
        <p14:creationId xmlns:p14="http://schemas.microsoft.com/office/powerpoint/2010/main" val="40305182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13:8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"Jesus Christ is the same yesterday, today, and forever."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How does God encourage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81430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His Word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515009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4:20-22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My son, give attention to my words; Incline your ear to my sayings. 21 Do not let them depart from your eyes; Keep them in the midst of your heart; 22 For they are life to those who find them, And health to all their flesh.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619785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24B45-014D-7CD5-EBC2-C4A44A31C0D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D57CE5B-5E67-306D-0D06-E1F3CCCF14F2}"/>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Prayer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57384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F06ED-E896-72BA-9608-9121B9BE9C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223A1C1-B197-4EA1-49BC-19B2E873BD7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4:6-7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Be anxious for nothing, but in everything by prayer and supplication, with thanksgiving, let your requests be made known to God; 7 and the peace of God, which surpasses all understanding, will guard your hearts and minds through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216108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60DED-4435-724B-06AE-001C95C13BC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57AAA3B-AE86-0CBB-35D5-732605039F3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His Plans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03943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19D9F-2F25-8758-E0AA-091559637A0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1396626-8EF5-FAAD-1650-58F288E6850A}"/>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29:11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I know the thoughts that I think toward you, says the LORD, thoughts of peace and not of evil, to give you a future and a hope."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103840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418F7-9771-BE3A-10C7-77D3057613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6C4B4E3-7D00-B1B4-4981-A6A5A610184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Godly Friendships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398071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573CB-0701-873B-95E5-43FC44CEEAD4}"/>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8A70001-4DEE-937F-9CE9-F441186726F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15:33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"Do not be deceived: "Evil company corrupts good habits."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7539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crown of thorns You became my King forever And with a crown of thorns You became my king forever</a:t>
            </a:r>
          </a:p>
        </p:txBody>
      </p:sp>
    </p:spTree>
    <p:extLst>
      <p:ext uri="{BB962C8B-B14F-4D97-AF65-F5344CB8AC3E}">
        <p14:creationId xmlns:p14="http://schemas.microsoft.com/office/powerpoint/2010/main" val="161035875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F996B-6BBB-7A08-B0E7-8431FF95BBD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3EEC583-E5AD-816D-5219-F0A7938407F2}"/>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12:26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righteous should choose his friends carefully, For the way of the wicked leads them astray."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585003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404C5-D823-CF63-8D54-DC991A8042E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5E62CB9-1E15-85B0-B0DA-5B87DAF13C1D}"/>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Worship Music</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94724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DCA0D-14CE-92C9-D070-F6CECA9B9E7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2AAAA27-14D9-A2A6-6301-262D99C24DD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5:19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Speaking to one another in psalms and hymns and spiritual songs, singing and making melody in your heart to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063948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0EF0F-5F48-995F-79E2-9D58F5F1ED9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64355D8-68E1-483B-41E4-068136955C7D}"/>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His Presence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068861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96FF0-ADF0-54E5-502B-833A689D2B78}"/>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EB96C01-C149-5663-AB59-E9355DC03FC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16:11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 will show me the path of life; In Your presence is fullness of joy; At Your right hand are pleasures forevermore."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398865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1EA94-A042-7B66-785B-A9B52447152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6ECFEEE-8314-17AB-9289-ED957DF6DE98}"/>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What do you normally do when you feel discouraged?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969002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3D4B0-9886-BA6A-873B-90EE243AF16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F85F03B-1F90-ED6E-5FA3-73DD69CFA87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Has this response lifted your spirits or left you feeling disheartened?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946265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B51AD-61D9-A5DA-2395-7303B232A32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53C5BE2-E0DC-FA05-F3D4-D4A2CA08DA9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Have you ever felt trapped in discouragement?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008662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20E3D-F9BF-F19D-095E-87182F7B802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7470C76-7EC3-D786-4858-79EEBAEA8D8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How does it make you feel to know that you can choose to step out of the trap?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576536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AB78-C7D5-6229-128F-B6A9F694843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AC2B157-8223-80D4-BA70-529679BE7752}"/>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Which of God’s attributes would bring you the most hope in the face of disheartening circumstances?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3311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saved me And rescued me Just a moment there Set me free That saved me And rescued me</a:t>
            </a:r>
          </a:p>
        </p:txBody>
      </p:sp>
    </p:spTree>
    <p:extLst>
      <p:ext uri="{BB962C8B-B14F-4D97-AF65-F5344CB8AC3E}">
        <p14:creationId xmlns:p14="http://schemas.microsoft.com/office/powerpoint/2010/main" val="7144095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915AF-87D5-035A-B1C5-8E8E4437096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79D0352-5951-7857-D8F9-F98361A5D718}"/>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As you consider the ways the Lord wants to encourage you, which ones do you need to remember and focus upon?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254396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Just a moment there Set me free </a:t>
            </a:r>
            <a:r>
              <a:rPr lang="en-US" sz="4000" dirty="0" err="1">
                <a:solidFill>
                  <a:schemeClr val="bg1"/>
                </a:solidFill>
                <a:latin typeface="Arial"/>
                <a:ea typeface="+mn-lt"/>
                <a:cs typeface="+mn-lt"/>
              </a:rPr>
              <a:t>Te</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doy</a:t>
            </a:r>
            <a:r>
              <a:rPr lang="en-US" sz="4000" dirty="0">
                <a:solidFill>
                  <a:schemeClr val="bg1"/>
                </a:solidFill>
                <a:latin typeface="Arial"/>
                <a:ea typeface="+mn-lt"/>
                <a:cs typeface="+mn-lt"/>
              </a:rPr>
              <a:t> gloria, gloria</a:t>
            </a:r>
          </a:p>
          <a:p>
            <a:pPr marL="0" indent="0" algn="ctr">
              <a:buNone/>
            </a:pPr>
            <a:r>
              <a:rPr lang="en-US" sz="4000" dirty="0" err="1">
                <a:solidFill>
                  <a:schemeClr val="bg1"/>
                </a:solidFill>
                <a:latin typeface="Arial"/>
                <a:ea typeface="+mn-lt"/>
                <a:cs typeface="+mn-lt"/>
              </a:rPr>
              <a:t>Te</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doy</a:t>
            </a:r>
            <a:r>
              <a:rPr lang="en-US" sz="4000" dirty="0">
                <a:solidFill>
                  <a:schemeClr val="bg1"/>
                </a:solidFill>
                <a:latin typeface="Arial"/>
                <a:ea typeface="+mn-lt"/>
                <a:cs typeface="+mn-lt"/>
              </a:rPr>
              <a:t> gloria, gloria </a:t>
            </a:r>
            <a:r>
              <a:rPr lang="en-US" sz="4000" dirty="0" err="1">
                <a:solidFill>
                  <a:schemeClr val="bg1"/>
                </a:solidFill>
                <a:latin typeface="Arial"/>
                <a:ea typeface="+mn-lt"/>
                <a:cs typeface="+mn-lt"/>
              </a:rPr>
              <a:t>Te</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doy</a:t>
            </a:r>
            <a:r>
              <a:rPr lang="en-US" sz="4000" dirty="0">
                <a:solidFill>
                  <a:schemeClr val="bg1"/>
                </a:solidFill>
                <a:latin typeface="Arial"/>
                <a:ea typeface="+mn-lt"/>
                <a:cs typeface="+mn-lt"/>
              </a:rPr>
              <a:t> gloria, gloria A </a:t>
            </a:r>
            <a:r>
              <a:rPr lang="en-US" sz="4000" dirty="0" err="1">
                <a:solidFill>
                  <a:schemeClr val="bg1"/>
                </a:solidFill>
                <a:latin typeface="Arial"/>
                <a:ea typeface="+mn-lt"/>
                <a:cs typeface="+mn-lt"/>
              </a:rPr>
              <a:t>ti</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Hesus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24167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Te</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doy</a:t>
            </a:r>
            <a:r>
              <a:rPr lang="en-US" sz="4000" dirty="0">
                <a:solidFill>
                  <a:schemeClr val="bg1"/>
                </a:solidFill>
                <a:latin typeface="Arial"/>
                <a:ea typeface="+mn-lt"/>
                <a:cs typeface="+mn-lt"/>
              </a:rPr>
              <a:t> gloria, gloria </a:t>
            </a:r>
            <a:r>
              <a:rPr lang="en-US" sz="4000" dirty="0" err="1">
                <a:solidFill>
                  <a:schemeClr val="bg1"/>
                </a:solidFill>
                <a:latin typeface="Arial"/>
                <a:ea typeface="+mn-lt"/>
                <a:cs typeface="+mn-lt"/>
              </a:rPr>
              <a:t>Te</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doy</a:t>
            </a:r>
            <a:r>
              <a:rPr lang="en-US" sz="4000" dirty="0">
                <a:solidFill>
                  <a:schemeClr val="bg1"/>
                </a:solidFill>
                <a:latin typeface="Arial"/>
                <a:ea typeface="+mn-lt"/>
                <a:cs typeface="+mn-lt"/>
              </a:rPr>
              <a:t> gloria, gloria </a:t>
            </a:r>
            <a:r>
              <a:rPr lang="en-US" sz="4000" dirty="0" err="1">
                <a:solidFill>
                  <a:schemeClr val="bg1"/>
                </a:solidFill>
                <a:latin typeface="Arial"/>
                <a:ea typeface="+mn-lt"/>
                <a:cs typeface="+mn-lt"/>
              </a:rPr>
              <a:t>Te</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doy</a:t>
            </a:r>
            <a:r>
              <a:rPr lang="en-US" sz="4000" dirty="0">
                <a:solidFill>
                  <a:schemeClr val="bg1"/>
                </a:solidFill>
                <a:latin typeface="Arial"/>
                <a:ea typeface="+mn-lt"/>
                <a:cs typeface="+mn-lt"/>
              </a:rPr>
              <a:t> gloria, gloria A </a:t>
            </a:r>
            <a:r>
              <a:rPr lang="en-US" sz="4000" dirty="0" err="1">
                <a:solidFill>
                  <a:schemeClr val="bg1"/>
                </a:solidFill>
                <a:latin typeface="Arial"/>
                <a:ea typeface="+mn-lt"/>
                <a:cs typeface="+mn-lt"/>
              </a:rPr>
              <a:t>ti</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Hesus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45395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“Great are you Lord”</a:t>
            </a:r>
          </a:p>
          <a:p>
            <a:pPr marL="0" indent="0" algn="ctr">
              <a:buNone/>
            </a:pPr>
            <a:r>
              <a:rPr lang="en-US" sz="4400" b="1" dirty="0">
                <a:solidFill>
                  <a:schemeClr val="bg1"/>
                </a:solidFill>
                <a:latin typeface="Arial"/>
                <a:ea typeface="+mn-lt"/>
                <a:cs typeface="+mn-lt"/>
              </a:rPr>
              <a:t>(All Sons and Daughters)</a:t>
            </a:r>
          </a:p>
        </p:txBody>
      </p:sp>
    </p:spTree>
    <p:extLst>
      <p:ext uri="{BB962C8B-B14F-4D97-AF65-F5344CB8AC3E}">
        <p14:creationId xmlns:p14="http://schemas.microsoft.com/office/powerpoint/2010/main" val="4140959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give life, You are love. You bring light in the darkness. You give hope, You restore</a:t>
            </a:r>
          </a:p>
        </p:txBody>
      </p:sp>
    </p:spTree>
    <p:extLst>
      <p:ext uri="{BB962C8B-B14F-4D97-AF65-F5344CB8AC3E}">
        <p14:creationId xmlns:p14="http://schemas.microsoft.com/office/powerpoint/2010/main" val="3855351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heart that is broken. And great are you Lord. It’s your breath in our lungs so we</a:t>
            </a:r>
          </a:p>
        </p:txBody>
      </p:sp>
    </p:spTree>
    <p:extLst>
      <p:ext uri="{BB962C8B-B14F-4D97-AF65-F5344CB8AC3E}">
        <p14:creationId xmlns:p14="http://schemas.microsoft.com/office/powerpoint/2010/main" val="1220498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Pour out our praise. We pour out our praise.</a:t>
            </a:r>
          </a:p>
          <a:p>
            <a:pPr marL="0" indent="0" algn="ctr">
              <a:buNone/>
            </a:pPr>
            <a:r>
              <a:rPr lang="en-US" sz="4000" dirty="0">
                <a:solidFill>
                  <a:schemeClr val="bg1"/>
                </a:solidFill>
                <a:latin typeface="Arial"/>
                <a:ea typeface="+mn-lt"/>
                <a:cs typeface="+mn-lt"/>
              </a:rPr>
              <a:t>It’s your breath in our lungs. So we pour out</a:t>
            </a:r>
          </a:p>
        </p:txBody>
      </p:sp>
    </p:spTree>
    <p:extLst>
      <p:ext uri="{BB962C8B-B14F-4D97-AF65-F5344CB8AC3E}">
        <p14:creationId xmlns:p14="http://schemas.microsoft.com/office/powerpoint/2010/main" val="53249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praise to you only. You give life, you are love. You bring light to the darkness. You</a:t>
            </a:r>
          </a:p>
        </p:txBody>
      </p:sp>
    </p:spTree>
    <p:extLst>
      <p:ext uri="{BB962C8B-B14F-4D97-AF65-F5344CB8AC3E}">
        <p14:creationId xmlns:p14="http://schemas.microsoft.com/office/powerpoint/2010/main" val="30975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“I Give You Glory”</a:t>
            </a:r>
          </a:p>
          <a:p>
            <a:pPr marL="0" indent="0" algn="ctr">
              <a:buNone/>
            </a:pPr>
            <a:r>
              <a:rPr lang="en-US" sz="4400" b="1" dirty="0">
                <a:solidFill>
                  <a:schemeClr val="bg1"/>
                </a:solidFill>
                <a:latin typeface="Arial"/>
                <a:ea typeface="+mn-lt"/>
                <a:cs typeface="+mn-lt"/>
              </a:rPr>
              <a:t>(Dennis Campo)</a:t>
            </a:r>
          </a:p>
        </p:txBody>
      </p:sp>
    </p:spTree>
    <p:extLst>
      <p:ext uri="{BB962C8B-B14F-4D97-AF65-F5344CB8AC3E}">
        <p14:creationId xmlns:p14="http://schemas.microsoft.com/office/powerpoint/2010/main" val="2976236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Give hope, You restore. Every heart that is broken. Great are you Lord. It’s your breath</a:t>
            </a:r>
          </a:p>
        </p:txBody>
      </p:sp>
    </p:spTree>
    <p:extLst>
      <p:ext uri="{BB962C8B-B14F-4D97-AF65-F5344CB8AC3E}">
        <p14:creationId xmlns:p14="http://schemas.microsoft.com/office/powerpoint/2010/main" val="3512157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our lungs. So we pour out our praise we pour out our praise. It’s your breath in our</a:t>
            </a:r>
          </a:p>
        </p:txBody>
      </p:sp>
    </p:spTree>
    <p:extLst>
      <p:ext uri="{BB962C8B-B14F-4D97-AF65-F5344CB8AC3E}">
        <p14:creationId xmlns:p14="http://schemas.microsoft.com/office/powerpoint/2010/main" val="3246501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b="1" dirty="0">
                <a:solidFill>
                  <a:schemeClr val="bg1"/>
                </a:solidFill>
                <a:latin typeface="Arial"/>
                <a:ea typeface="+mn-lt"/>
                <a:cs typeface="+mn-lt"/>
              </a:rPr>
              <a:t>Lungs so we pour out our praise to you only. It’s your breath in our lungs. So we </a:t>
            </a:r>
          </a:p>
        </p:txBody>
      </p:sp>
    </p:spTree>
    <p:extLst>
      <p:ext uri="{BB962C8B-B14F-4D97-AF65-F5344CB8AC3E}">
        <p14:creationId xmlns:p14="http://schemas.microsoft.com/office/powerpoint/2010/main" val="1879683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Pour out our praise we pour out our praise. It’s your breath in our lungs. So we pour out </a:t>
            </a:r>
          </a:p>
        </p:txBody>
      </p:sp>
    </p:spTree>
    <p:extLst>
      <p:ext uri="{BB962C8B-B14F-4D97-AF65-F5344CB8AC3E}">
        <p14:creationId xmlns:p14="http://schemas.microsoft.com/office/powerpoint/2010/main" val="1261143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Our praise to you only. And all the earth will shout your praise. Our hearts will cry, these</a:t>
            </a:r>
          </a:p>
        </p:txBody>
      </p:sp>
    </p:spTree>
    <p:extLst>
      <p:ext uri="{BB962C8B-B14F-4D97-AF65-F5344CB8AC3E}">
        <p14:creationId xmlns:p14="http://schemas.microsoft.com/office/powerpoint/2010/main" val="1226799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Bones will sing. Great are You, Lord. And all the earth will shout your praise. Our hearts</a:t>
            </a:r>
          </a:p>
        </p:txBody>
      </p:sp>
    </p:spTree>
    <p:extLst>
      <p:ext uri="{BB962C8B-B14F-4D97-AF65-F5344CB8AC3E}">
        <p14:creationId xmlns:p14="http://schemas.microsoft.com/office/powerpoint/2010/main" val="4233661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Will cry these bones will sing. Great are </a:t>
            </a:r>
            <a:r>
              <a:rPr lang="en-US" sz="4000" dirty="0" err="1">
                <a:solidFill>
                  <a:schemeClr val="bg1"/>
                </a:solidFill>
                <a:latin typeface="Arial"/>
                <a:ea typeface="+mn-lt"/>
                <a:cs typeface="+mn-lt"/>
              </a:rPr>
              <a:t>you,Lord</a:t>
            </a:r>
            <a:r>
              <a:rPr lang="en-US" sz="4000" dirty="0">
                <a:solidFill>
                  <a:schemeClr val="bg1"/>
                </a:solidFill>
                <a:latin typeface="Arial"/>
                <a:ea typeface="+mn-lt"/>
                <a:cs typeface="+mn-lt"/>
              </a:rPr>
              <a:t>. And all the earth will shout your </a:t>
            </a:r>
          </a:p>
        </p:txBody>
      </p:sp>
    </p:spTree>
    <p:extLst>
      <p:ext uri="{BB962C8B-B14F-4D97-AF65-F5344CB8AC3E}">
        <p14:creationId xmlns:p14="http://schemas.microsoft.com/office/powerpoint/2010/main" val="1549527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Our hearts will cry these bones will sing. Great are you, Lord. It’s your breath in</a:t>
            </a:r>
          </a:p>
        </p:txBody>
      </p:sp>
    </p:spTree>
    <p:extLst>
      <p:ext uri="{BB962C8B-B14F-4D97-AF65-F5344CB8AC3E}">
        <p14:creationId xmlns:p14="http://schemas.microsoft.com/office/powerpoint/2010/main" val="3346132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We pour out our praise. It’s your breath in our </a:t>
            </a:r>
          </a:p>
        </p:txBody>
      </p:sp>
    </p:spTree>
    <p:extLst>
      <p:ext uri="{BB962C8B-B14F-4D97-AF65-F5344CB8AC3E}">
        <p14:creationId xmlns:p14="http://schemas.microsoft.com/office/powerpoint/2010/main" val="1789557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Lungs so we pour out our praise to you only. Great are you, Lord. It’s your breath in </a:t>
            </a:r>
          </a:p>
        </p:txBody>
      </p:sp>
    </p:spTree>
    <p:extLst>
      <p:ext uri="{BB962C8B-B14F-4D97-AF65-F5344CB8AC3E}">
        <p14:creationId xmlns:p14="http://schemas.microsoft.com/office/powerpoint/2010/main" val="828647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how beautiful Are You, Lord It's Your words It's Your love Oh, how glorious Are You, Lord It's Your</a:t>
            </a:r>
          </a:p>
        </p:txBody>
      </p:sp>
    </p:spTree>
    <p:extLst>
      <p:ext uri="{BB962C8B-B14F-4D97-AF65-F5344CB8AC3E}">
        <p14:creationId xmlns:p14="http://schemas.microsoft.com/office/powerpoint/2010/main" val="1560922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Pour out our praise. It’s your breath in our lungs</a:t>
            </a:r>
          </a:p>
        </p:txBody>
      </p:sp>
    </p:spTree>
    <p:extLst>
      <p:ext uri="{BB962C8B-B14F-4D97-AF65-F5344CB8AC3E}">
        <p14:creationId xmlns:p14="http://schemas.microsoft.com/office/powerpoint/2010/main" val="2096026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we pour out our praise to you only. Great are you , Lord.</a:t>
            </a:r>
          </a:p>
        </p:txBody>
      </p:sp>
    </p:spTree>
    <p:extLst>
      <p:ext uri="{BB962C8B-B14F-4D97-AF65-F5344CB8AC3E}">
        <p14:creationId xmlns:p14="http://schemas.microsoft.com/office/powerpoint/2010/main" val="1888936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“Build My Life”</a:t>
            </a:r>
          </a:p>
          <a:p>
            <a:pPr marL="0" indent="0" algn="ctr">
              <a:buNone/>
            </a:pPr>
            <a:r>
              <a:rPr lang="en-US" sz="4400" b="1" dirty="0">
                <a:solidFill>
                  <a:schemeClr val="bg1"/>
                </a:solidFill>
                <a:latin typeface="Arial"/>
                <a:ea typeface="+mn-lt"/>
                <a:cs typeface="+mn-lt"/>
              </a:rPr>
              <a:t>(Pat Barret / Housefires)</a:t>
            </a:r>
          </a:p>
        </p:txBody>
      </p:sp>
    </p:spTree>
    <p:extLst>
      <p:ext uri="{BB962C8B-B14F-4D97-AF65-F5344CB8AC3E}">
        <p14:creationId xmlns:p14="http://schemas.microsoft.com/office/powerpoint/2010/main" val="377437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Worthy of every song we could ever sing Worthy of all the praise we could ever bring Worthy of every</a:t>
            </a:r>
          </a:p>
        </p:txBody>
      </p:sp>
    </p:spTree>
    <p:extLst>
      <p:ext uri="{BB962C8B-B14F-4D97-AF65-F5344CB8AC3E}">
        <p14:creationId xmlns:p14="http://schemas.microsoft.com/office/powerpoint/2010/main" val="1581518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breath we could ever breathe We live for you Oh, we live for you Jesus, the Name above every other</a:t>
            </a:r>
          </a:p>
        </p:txBody>
      </p:sp>
    </p:spTree>
    <p:extLst>
      <p:ext uri="{BB962C8B-B14F-4D97-AF65-F5344CB8AC3E}">
        <p14:creationId xmlns:p14="http://schemas.microsoft.com/office/powerpoint/2010/main" val="165461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Jesus, the only One who could ever save (worthy...) Worthy of every breath we could ever</a:t>
            </a:r>
          </a:p>
        </p:txBody>
      </p:sp>
    </p:spTree>
    <p:extLst>
      <p:ext uri="{BB962C8B-B14F-4D97-AF65-F5344CB8AC3E}">
        <p14:creationId xmlns:p14="http://schemas.microsoft.com/office/powerpoint/2010/main" val="1407556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breathe We live for you Holy, there is no one like You There is none beside You Open up my eyes in</a:t>
            </a:r>
          </a:p>
        </p:txBody>
      </p:sp>
    </p:spTree>
    <p:extLst>
      <p:ext uri="{BB962C8B-B14F-4D97-AF65-F5344CB8AC3E}">
        <p14:creationId xmlns:p14="http://schemas.microsoft.com/office/powerpoint/2010/main" val="13959604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Jesus, the Name above every other name Jesus, the only One who could ever save Worthy of every</a:t>
            </a:r>
          </a:p>
        </p:txBody>
      </p:sp>
    </p:spTree>
    <p:extLst>
      <p:ext uri="{BB962C8B-B14F-4D97-AF65-F5344CB8AC3E}">
        <p14:creationId xmlns:p14="http://schemas.microsoft.com/office/powerpoint/2010/main" val="3201048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breathe we could ever breathe We live for You, Oh! We live for </a:t>
            </a:r>
            <a:r>
              <a:rPr lang="en-US" sz="4000" dirty="0" err="1">
                <a:solidFill>
                  <a:schemeClr val="bg1"/>
                </a:solidFill>
                <a:latin typeface="Arial"/>
                <a:ea typeface="+mn-lt"/>
                <a:cs typeface="+mn-lt"/>
              </a:rPr>
              <a:t>for</a:t>
            </a:r>
            <a:r>
              <a:rPr lang="en-US" sz="4000" dirty="0">
                <a:solidFill>
                  <a:schemeClr val="bg1"/>
                </a:solidFill>
                <a:latin typeface="Arial"/>
                <a:ea typeface="+mn-lt"/>
                <a:cs typeface="+mn-lt"/>
              </a:rPr>
              <a:t> You Holy, there is no one like You</a:t>
            </a:r>
          </a:p>
        </p:txBody>
      </p:sp>
    </p:spTree>
    <p:extLst>
      <p:ext uri="{BB962C8B-B14F-4D97-AF65-F5344CB8AC3E}">
        <p14:creationId xmlns:p14="http://schemas.microsoft.com/office/powerpoint/2010/main" val="1426225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There is none beside You Open up my eyes I  wonder Show me who You are and fill me With Your</a:t>
            </a:r>
          </a:p>
        </p:txBody>
      </p:sp>
    </p:spTree>
    <p:extLst>
      <p:ext uri="{BB962C8B-B14F-4D97-AF65-F5344CB8AC3E}">
        <p14:creationId xmlns:p14="http://schemas.microsoft.com/office/powerpoint/2010/main" val="1939470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power It was Your cross That saved me And rescued me Just a moment there Set me free I give You glory, </a:t>
            </a:r>
          </a:p>
        </p:txBody>
      </p:sp>
    </p:spTree>
    <p:extLst>
      <p:ext uri="{BB962C8B-B14F-4D97-AF65-F5344CB8AC3E}">
        <p14:creationId xmlns:p14="http://schemas.microsoft.com/office/powerpoint/2010/main" val="1093301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heart and lead me In your love to those around me I will build my life upon Your love It is a firm foundation</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185827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will put my trust in You alone And I will not be shaken I will build my life upon Your love It is a firm</a:t>
            </a:r>
          </a:p>
        </p:txBody>
      </p:sp>
    </p:spTree>
    <p:extLst>
      <p:ext uri="{BB962C8B-B14F-4D97-AF65-F5344CB8AC3E}">
        <p14:creationId xmlns:p14="http://schemas.microsoft.com/office/powerpoint/2010/main" val="21441603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foundation I will put my trust in You alone And I will not be shaken Holy, there is no one like You There is</a:t>
            </a:r>
          </a:p>
        </p:txBody>
      </p:sp>
    </p:spTree>
    <p:extLst>
      <p:ext uri="{BB962C8B-B14F-4D97-AF65-F5344CB8AC3E}">
        <p14:creationId xmlns:p14="http://schemas.microsoft.com/office/powerpoint/2010/main" val="1917777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none beside You Open up my eyes in wonder Show me who You are and fill me With Your heart and lead</a:t>
            </a:r>
          </a:p>
        </p:txBody>
      </p:sp>
    </p:spTree>
    <p:extLst>
      <p:ext uri="{BB962C8B-B14F-4D97-AF65-F5344CB8AC3E}">
        <p14:creationId xmlns:p14="http://schemas.microsoft.com/office/powerpoint/2010/main" val="10366674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me In your love to those around me I will build my life upon Your love It is a firm foundation I will put my</a:t>
            </a:r>
          </a:p>
        </p:txBody>
      </p:sp>
    </p:spTree>
    <p:extLst>
      <p:ext uri="{BB962C8B-B14F-4D97-AF65-F5344CB8AC3E}">
        <p14:creationId xmlns:p14="http://schemas.microsoft.com/office/powerpoint/2010/main" val="5384658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trust in You alone And I will not be shaken I will build my life upon Your love It is a firm foundation I will put</a:t>
            </a:r>
          </a:p>
        </p:txBody>
      </p:sp>
    </p:spTree>
    <p:extLst>
      <p:ext uri="{BB962C8B-B14F-4D97-AF65-F5344CB8AC3E}">
        <p14:creationId xmlns:p14="http://schemas.microsoft.com/office/powerpoint/2010/main" val="18934299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trust in You alone And I will not be shaken Lord</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676233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Pour My Love On You</a:t>
            </a:r>
          </a:p>
          <a:p>
            <a:pPr marL="0" indent="0" algn="ctr">
              <a:buNone/>
            </a:pPr>
            <a:r>
              <a:rPr lang="en-US" sz="4400" b="1" dirty="0">
                <a:solidFill>
                  <a:schemeClr val="bg1"/>
                </a:solidFill>
                <a:latin typeface="Arial"/>
                <a:ea typeface="+mn-lt"/>
                <a:cs typeface="+mn-lt"/>
              </a:rPr>
              <a:t>(Phillips, Craig and Dean)</a:t>
            </a:r>
          </a:p>
        </p:txBody>
      </p:sp>
    </p:spTree>
    <p:extLst>
      <p:ext uri="{BB962C8B-B14F-4D97-AF65-F5344CB8AC3E}">
        <p14:creationId xmlns:p14="http://schemas.microsoft.com/office/powerpoint/2010/main" val="1440596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don't know how to say exactly how I feel And I can't begin to tell you what your love has meant I'm lost</a:t>
            </a:r>
          </a:p>
        </p:txBody>
      </p:sp>
    </p:spTree>
    <p:extLst>
      <p:ext uri="{BB962C8B-B14F-4D97-AF65-F5344CB8AC3E}">
        <p14:creationId xmlns:p14="http://schemas.microsoft.com/office/powerpoint/2010/main" val="5171054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words Is there a way to show the passion in my heart Can I express how truly great I think you are</a:t>
            </a:r>
          </a:p>
        </p:txBody>
      </p:sp>
    </p:spTree>
    <p:extLst>
      <p:ext uri="{BB962C8B-B14F-4D97-AF65-F5344CB8AC3E}">
        <p14:creationId xmlns:p14="http://schemas.microsoft.com/office/powerpoint/2010/main" val="3167481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glory I give You glory, glory I give You glory, glory</a:t>
            </a:r>
          </a:p>
          <a:p>
            <a:pPr marL="0" indent="0" algn="ctr">
              <a:buNone/>
            </a:pPr>
            <a:r>
              <a:rPr lang="en-US" sz="4000" dirty="0">
                <a:solidFill>
                  <a:schemeClr val="bg1"/>
                </a:solidFill>
                <a:latin typeface="Arial"/>
                <a:ea typeface="+mn-lt"/>
                <a:cs typeface="+mn-lt"/>
              </a:rPr>
              <a:t>Jesus I give You glory, glory I give You glory, glory I</a:t>
            </a:r>
          </a:p>
        </p:txBody>
      </p:sp>
    </p:spTree>
    <p:extLst>
      <p:ext uri="{BB962C8B-B14F-4D97-AF65-F5344CB8AC3E}">
        <p14:creationId xmlns:p14="http://schemas.microsoft.com/office/powerpoint/2010/main" val="30967532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dearest friend Lord, this is my desire To pour my love on You Like oil upon your feet Like wine for you</a:t>
            </a:r>
          </a:p>
        </p:txBody>
      </p:sp>
    </p:spTree>
    <p:extLst>
      <p:ext uri="{BB962C8B-B14F-4D97-AF65-F5344CB8AC3E}">
        <p14:creationId xmlns:p14="http://schemas.microsoft.com/office/powerpoint/2010/main" val="35996135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drink Like water from my heart I pour my love on you If praise is like perfume I'll lavish mine on you</a:t>
            </a:r>
          </a:p>
        </p:txBody>
      </p:sp>
    </p:spTree>
    <p:extLst>
      <p:ext uri="{BB962C8B-B14F-4D97-AF65-F5344CB8AC3E}">
        <p14:creationId xmlns:p14="http://schemas.microsoft.com/office/powerpoint/2010/main" val="4967117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Till every drop is gone I'll pour my love on you Is there a way to show the passion in my heart Can I</a:t>
            </a:r>
          </a:p>
        </p:txBody>
      </p:sp>
    </p:spTree>
    <p:extLst>
      <p:ext uri="{BB962C8B-B14F-4D97-AF65-F5344CB8AC3E}">
        <p14:creationId xmlns:p14="http://schemas.microsoft.com/office/powerpoint/2010/main" val="13885320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express how truly great I think you are My dearest friend Lord, this is my desire To pour my love on you</a:t>
            </a:r>
          </a:p>
        </p:txBody>
      </p:sp>
    </p:spTree>
    <p:extLst>
      <p:ext uri="{BB962C8B-B14F-4D97-AF65-F5344CB8AC3E}">
        <p14:creationId xmlns:p14="http://schemas.microsoft.com/office/powerpoint/2010/main" val="32292129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Like oil upon your feet Like wine for you to drink Like water from my heart I pour my love on you If praise</a:t>
            </a:r>
          </a:p>
        </p:txBody>
      </p:sp>
    </p:spTree>
    <p:extLst>
      <p:ext uri="{BB962C8B-B14F-4D97-AF65-F5344CB8AC3E}">
        <p14:creationId xmlns:p14="http://schemas.microsoft.com/office/powerpoint/2010/main" val="2506406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is like perfume I'll lavish mine on you Till every drop is gone I'll pour my love on you Like oil</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844583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upon your feet Like wine for you to drink Like water from my heart I pour my love on you If praise is like</a:t>
            </a:r>
          </a:p>
        </p:txBody>
      </p:sp>
    </p:spTree>
    <p:extLst>
      <p:ext uri="{BB962C8B-B14F-4D97-AF65-F5344CB8AC3E}">
        <p14:creationId xmlns:p14="http://schemas.microsoft.com/office/powerpoint/2010/main" val="19801587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perfume I'll lavish mine on you Till every drop is gone Pour my love on you Yeah Like oil upon your feet</a:t>
            </a:r>
          </a:p>
        </p:txBody>
      </p:sp>
    </p:spTree>
    <p:extLst>
      <p:ext uri="{BB962C8B-B14F-4D97-AF65-F5344CB8AC3E}">
        <p14:creationId xmlns:p14="http://schemas.microsoft.com/office/powerpoint/2010/main" val="5669311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Like wine for you to drink Like water from my heart I pour my love on you If praise is like perfume I'll</a:t>
            </a:r>
          </a:p>
        </p:txBody>
      </p:sp>
    </p:spTree>
    <p:extLst>
      <p:ext uri="{BB962C8B-B14F-4D97-AF65-F5344CB8AC3E}">
        <p14:creationId xmlns:p14="http://schemas.microsoft.com/office/powerpoint/2010/main" val="42688364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lavish mine on you Till every drop is gone Like oil upon your feet Like wine for you to drink Like water</a:t>
            </a:r>
          </a:p>
        </p:txBody>
      </p:sp>
    </p:spTree>
    <p:extLst>
      <p:ext uri="{BB962C8B-B14F-4D97-AF65-F5344CB8AC3E}">
        <p14:creationId xmlns:p14="http://schemas.microsoft.com/office/powerpoint/2010/main" val="1376658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give You glory, glory Jesus Oh, how beautiful Are You, Lord It's Your words It's Your love Oh, how</a:t>
            </a:r>
          </a:p>
        </p:txBody>
      </p:sp>
    </p:spTree>
    <p:extLst>
      <p:ext uri="{BB962C8B-B14F-4D97-AF65-F5344CB8AC3E}">
        <p14:creationId xmlns:p14="http://schemas.microsoft.com/office/powerpoint/2010/main" val="12328144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from my heart I pour my love on you If praise is like perfume I’ll lavish mine on you Till every drop is gone</a:t>
            </a:r>
          </a:p>
        </p:txBody>
      </p:sp>
    </p:spTree>
    <p:extLst>
      <p:ext uri="{BB962C8B-B14F-4D97-AF65-F5344CB8AC3E}">
        <p14:creationId xmlns:p14="http://schemas.microsoft.com/office/powerpoint/2010/main" val="35897216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I'll pour my love on you Pour my love on you Yeah, yeah.</a:t>
            </a:r>
          </a:p>
        </p:txBody>
      </p:sp>
    </p:spTree>
    <p:extLst>
      <p:ext uri="{BB962C8B-B14F-4D97-AF65-F5344CB8AC3E}">
        <p14:creationId xmlns:p14="http://schemas.microsoft.com/office/powerpoint/2010/main" val="3509081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933DD-A180-4CCD-A32F-99925751489D}"/>
              </a:ext>
            </a:extLst>
          </p:cNvPr>
          <p:cNvSpPr>
            <a:spLocks noGrp="1"/>
          </p:cNvSpPr>
          <p:nvPr>
            <p:ph type="title"/>
          </p:nvPr>
        </p:nvSpPr>
        <p:spPr>
          <a:xfrm>
            <a:off x="838200" y="-1763"/>
            <a:ext cx="10515600" cy="1297340"/>
          </a:xfrm>
        </p:spPr>
        <p:txBody>
          <a:bodyPr>
            <a:normAutofit/>
          </a:bodyPr>
          <a:lstStyle/>
          <a:p>
            <a:pPr algn="ctr"/>
            <a:r>
              <a:rPr lang="en-US" sz="4000" dirty="0">
                <a:solidFill>
                  <a:schemeClr val="bg1"/>
                </a:solidFill>
                <a:latin typeface="Arial Black"/>
                <a:cs typeface="Calibri Light"/>
              </a:rPr>
              <a:t>The More I Seek You</a:t>
            </a:r>
            <a:br>
              <a:rPr lang="en-US" sz="4000" dirty="0">
                <a:solidFill>
                  <a:schemeClr val="bg1"/>
                </a:solidFill>
                <a:latin typeface="Arial Black"/>
                <a:cs typeface="Calibri Light"/>
              </a:rPr>
            </a:br>
            <a:r>
              <a:rPr lang="en-US" sz="4000" dirty="0">
                <a:solidFill>
                  <a:schemeClr val="bg1"/>
                </a:solidFill>
                <a:latin typeface="Arial Black"/>
                <a:cs typeface="Calibri Light"/>
              </a:rPr>
              <a:t>(by Kari Jobe)</a:t>
            </a:r>
          </a:p>
        </p:txBody>
      </p:sp>
    </p:spTree>
    <p:extLst>
      <p:ext uri="{BB962C8B-B14F-4D97-AF65-F5344CB8AC3E}">
        <p14:creationId xmlns:p14="http://schemas.microsoft.com/office/powerpoint/2010/main" val="13680113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more I seek you The more I find you The more I find you, the more I love you 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sit at your feet</a:t>
            </a:r>
          </a:p>
        </p:txBody>
      </p:sp>
    </p:spTree>
    <p:extLst>
      <p:ext uri="{BB962C8B-B14F-4D97-AF65-F5344CB8AC3E}">
        <p14:creationId xmlns:p14="http://schemas.microsoft.com/office/powerpoint/2010/main" val="15074390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114279"/>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Drink from the cup in your hand Lay back against you and breath, feel your heart beat This love is so deep, </a:t>
            </a:r>
          </a:p>
        </p:txBody>
      </p:sp>
    </p:spTree>
    <p:extLst>
      <p:ext uri="{BB962C8B-B14F-4D97-AF65-F5344CB8AC3E}">
        <p14:creationId xmlns:p14="http://schemas.microsoft.com/office/powerpoint/2010/main" val="39059404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D70589-6110-4459-990A-B7677A636DB6}"/>
              </a:ext>
            </a:extLst>
          </p:cNvPr>
          <p:cNvSpPr>
            <a:spLocks noGrp="1"/>
          </p:cNvSpPr>
          <p:nvPr>
            <p:ph idx="1"/>
          </p:nvPr>
        </p:nvSpPr>
        <p:spPr>
          <a:xfrm>
            <a:off x="0" y="110365"/>
            <a:ext cx="12192000" cy="6536619"/>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more than I can stand I melt in your peace, it's overwhelming The more I seek you The more I find</a:t>
            </a:r>
          </a:p>
        </p:txBody>
      </p:sp>
    </p:spTree>
    <p:extLst>
      <p:ext uri="{BB962C8B-B14F-4D97-AF65-F5344CB8AC3E}">
        <p14:creationId xmlns:p14="http://schemas.microsoft.com/office/powerpoint/2010/main" val="8182920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B45994-1E62-4CA1-A950-FF7FB0003267}"/>
              </a:ext>
            </a:extLst>
          </p:cNvPr>
          <p:cNvSpPr>
            <a:spLocks noGrp="1"/>
          </p:cNvSpPr>
          <p:nvPr>
            <p:ph idx="1"/>
          </p:nvPr>
        </p:nvSpPr>
        <p:spPr>
          <a:xfrm>
            <a:off x="87923" y="109831"/>
            <a:ext cx="12036669" cy="666024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The more I find you, the more I love you 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sit at your feet Drink from the cup in your</a:t>
            </a:r>
          </a:p>
        </p:txBody>
      </p:sp>
    </p:spTree>
    <p:extLst>
      <p:ext uri="{BB962C8B-B14F-4D97-AF65-F5344CB8AC3E}">
        <p14:creationId xmlns:p14="http://schemas.microsoft.com/office/powerpoint/2010/main" val="39479404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B3D33-D0D0-4673-8D91-DB5DA5323208}"/>
              </a:ext>
            </a:extLst>
          </p:cNvPr>
          <p:cNvSpPr>
            <a:spLocks noGrp="1"/>
          </p:cNvSpPr>
          <p:nvPr>
            <p:ph idx="1"/>
          </p:nvPr>
        </p:nvSpPr>
        <p:spPr>
          <a:xfrm>
            <a:off x="0" y="97994"/>
            <a:ext cx="12192000" cy="4619449"/>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stand I melt in your peace, it's overwhelming 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sit at your feet Drink from the cup in your hand Lay</a:t>
            </a:r>
          </a:p>
        </p:txBody>
      </p:sp>
    </p:spTree>
    <p:extLst>
      <p:ext uri="{BB962C8B-B14F-4D97-AF65-F5344CB8AC3E}">
        <p14:creationId xmlns:p14="http://schemas.microsoft.com/office/powerpoint/2010/main" val="37978014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F90D1-F018-4116-AA66-3EF87E7A53D2}"/>
              </a:ext>
            </a:extLst>
          </p:cNvPr>
          <p:cNvSpPr>
            <a:spLocks noGrp="1"/>
          </p:cNvSpPr>
          <p:nvPr>
            <p:ph idx="1"/>
          </p:nvPr>
        </p:nvSpPr>
        <p:spPr>
          <a:xfrm>
            <a:off x="0" y="93541"/>
            <a:ext cx="11992708" cy="4351338"/>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back against you and breath, feel your heart beat This love is so deep, it's more than I can stand I</a:t>
            </a:r>
          </a:p>
        </p:txBody>
      </p:sp>
    </p:spTree>
    <p:extLst>
      <p:ext uri="{BB962C8B-B14F-4D97-AF65-F5344CB8AC3E}">
        <p14:creationId xmlns:p14="http://schemas.microsoft.com/office/powerpoint/2010/main" val="27365252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melt in your peace, it's overwhelming, oh your love is overwhelming me And now my love, your love is</a:t>
            </a:r>
          </a:p>
        </p:txBody>
      </p:sp>
    </p:spTree>
    <p:extLst>
      <p:ext uri="{BB962C8B-B14F-4D97-AF65-F5344CB8AC3E}">
        <p14:creationId xmlns:p14="http://schemas.microsoft.com/office/powerpoint/2010/main" val="293668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glorious Are You, Lord It's Your power It was Your cross That saved me And rescued me Just a</a:t>
            </a:r>
          </a:p>
        </p:txBody>
      </p:sp>
    </p:spTree>
    <p:extLst>
      <p:ext uri="{BB962C8B-B14F-4D97-AF65-F5344CB8AC3E}">
        <p14:creationId xmlns:p14="http://schemas.microsoft.com/office/powerpoint/2010/main" val="9069699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overwhelming me, over me 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sit at your feet Drink from the cup in your hand Lay back against</a:t>
            </a:r>
          </a:p>
        </p:txBody>
      </p:sp>
    </p:spTree>
    <p:extLst>
      <p:ext uri="{BB962C8B-B14F-4D97-AF65-F5344CB8AC3E}">
        <p14:creationId xmlns:p14="http://schemas.microsoft.com/office/powerpoint/2010/main" val="32175548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and breath, feel your heart beat This love is so deep, it’s m ore than I can stand I melt in your peace</a:t>
            </a:r>
          </a:p>
        </p:txBody>
      </p:sp>
    </p:spTree>
    <p:extLst>
      <p:ext uri="{BB962C8B-B14F-4D97-AF65-F5344CB8AC3E}">
        <p14:creationId xmlns:p14="http://schemas.microsoft.com/office/powerpoint/2010/main" val="42897935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F16A5A12-0E42-C1F2-FC37-82030682991B}"/>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634AE126-49D9-7383-7941-620635DADC61}"/>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0523205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Our Encourager</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15:4-6</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November 17, 2024</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painting of a person being helped by a person in a pool&#10;&#10;Description automatically generated">
            <a:extLst>
              <a:ext uri="{FF2B5EF4-FFF2-40B4-BE49-F238E27FC236}">
                <a16:creationId xmlns:a16="http://schemas.microsoft.com/office/drawing/2014/main" id="{9DC932E6-005B-DF9A-B7C0-2C69CB60C8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3385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42601" y="5715000"/>
            <a:ext cx="1549399" cy="116205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Romans 15:4-6</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4 For whatever things were written before were written for our learning, that we through the patience and comfort of the Scriptures might have hope. 5 Now may the God of patience and comfort grant you to be like-minded toward one another, according to Christ Jesus, 6 that you may with one mind and one mouth glorify the God and Father of our Lord Jesus Christ.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Encouragement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Blessed be the God and Father of our Lord Jesus Christ, the Father of mercies and God of all comfort, 4 who comforts us in all our tribulation, that we may be able to comfort those who are in any trouble, with the comfort with which we ourselves are comforted by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Attributes of God make Him our Great Encourager?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Merciful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moment there Set me free I give You glory, glory I give You glory, glory I give You glory, glory Jesus</a:t>
            </a:r>
          </a:p>
        </p:txBody>
      </p:sp>
    </p:spTree>
    <p:extLst>
      <p:ext uri="{BB962C8B-B14F-4D97-AF65-F5344CB8AC3E}">
        <p14:creationId xmlns:p14="http://schemas.microsoft.com/office/powerpoint/2010/main" val="10310821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"Blessed be the God and Father of our Lord Jesus Christ, the Father of mercies and God of all comfort...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Omnipresent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139:7-10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Where can I go from Your Spirit? Or where can I flee from Your presence? 8 If I ascend into heaven, You are there; If I make my bed in hell, behold, You are there. 9 If I take the wings of the morning, And dwell in the uttermost parts of the sea, 10 Even there Your hand shall lead me, And Your right hand shall hold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Omnipotent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1:16-17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For by Him all things were created that are in heaven and that are on earth, visible and invisible, whether thrones or dominions or principalities or powers. All things were created through Him and for Him. 17 And He is before all things, and in Him all things consist.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Omniscient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147:5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"Great is our Lord, and mighty in power; His understanding is infinite." (Meaning Beyond Measure)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Gracious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1:9-10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If we confess our sins, He is faithful and just to forgive us our sins and to cleanse us from all unrighteousness. 10 If we say that we have not sinned, we make Him a liar, and His word is not in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Patient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give You glory, glory I give You glory, glory I give You glory, glory Jesus And With a crown of thorns</a:t>
            </a:r>
          </a:p>
        </p:txBody>
      </p:sp>
    </p:spTree>
    <p:extLst>
      <p:ext uri="{BB962C8B-B14F-4D97-AF65-F5344CB8AC3E}">
        <p14:creationId xmlns:p14="http://schemas.microsoft.com/office/powerpoint/2010/main" val="17712402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Lord is not slack concerning His promise, as some count slackness, but is longsuffering toward us, not willing that any should perish but that all should come to repentance.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Wise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11:33-35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33 Oh, the depth of the riches both of the wisdom and knowledge of God! How unsearchable are His judgments and His ways past finding out! 34 "For who has known the mind of the LORD? Or who has become His counselor?" 35 "Or who has first given to Him And it shall be repaid to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Faithful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2:13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we are faithless, He remains faithful; He cannot deny Himself"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God is faithful, by whom you were called into the fellowship of His Son, Jesus Christ our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Good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107:1-2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Oh, give thanks to the LORD, for He is good! For His mercy endures forever. 2 Let the redeemed of the LORD say so, Whom He has redeemed from the hand of the enemy...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Unchanging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Malachi 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I am the LORD, I do not change..."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16760</TotalTime>
  <Words>3205</Words>
  <Application>Microsoft Office PowerPoint</Application>
  <PresentationFormat>Widescreen</PresentationFormat>
  <Paragraphs>407</Paragraphs>
  <Slides>129</Slides>
  <Notes>0</Notes>
  <HiddenSlides>0</HiddenSlides>
  <MMClips>1</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129</vt:i4>
      </vt:variant>
    </vt:vector>
  </HeadingPairs>
  <TitlesOfParts>
    <vt:vector size="143" baseType="lpstr">
      <vt:lpstr>Arial</vt:lpstr>
      <vt:lpstr>Arial Black</vt:lpstr>
      <vt:lpstr>Calibri</vt:lpstr>
      <vt:lpstr>Calibri Light</vt:lpstr>
      <vt:lpstr>Constantia</vt:lpstr>
      <vt:lpstr>Tahoma</vt:lpstr>
      <vt:lpstr>Times New Roman</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More I Seek You (by Kari Jobe)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805</cp:revision>
  <dcterms:created xsi:type="dcterms:W3CDTF">2009-08-18T08:19:59Z</dcterms:created>
  <dcterms:modified xsi:type="dcterms:W3CDTF">2024-11-16T19:50:59Z</dcterms:modified>
</cp:coreProperties>
</file>