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4"/>
  </p:notesMasterIdLst>
  <p:handoutMasterIdLst>
    <p:handoutMasterId r:id="rId55"/>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14" r:id="rId36"/>
    <p:sldId id="1615" r:id="rId37"/>
    <p:sldId id="1616" r:id="rId38"/>
    <p:sldId id="1617" r:id="rId39"/>
    <p:sldId id="1618" r:id="rId40"/>
    <p:sldId id="1619" r:id="rId41"/>
    <p:sldId id="1620" r:id="rId42"/>
    <p:sldId id="1621" r:id="rId43"/>
    <p:sldId id="1622" r:id="rId44"/>
    <p:sldId id="969" r:id="rId45"/>
    <p:sldId id="970" r:id="rId46"/>
    <p:sldId id="971" r:id="rId47"/>
    <p:sldId id="972" r:id="rId48"/>
    <p:sldId id="973" r:id="rId49"/>
    <p:sldId id="974" r:id="rId50"/>
    <p:sldId id="975" r:id="rId51"/>
    <p:sldId id="1597" r:id="rId52"/>
    <p:sldId id="852"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12/10/2024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14:8-15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in Lystra a certain man without strength in his feet was sitting, a cripple from his mother's womb, who had never walked. 9 This man heard Paul speaking. Paul, observing him intently and seeing that he had faith to be healed,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said with a loud voice, "Stand up straight on your feet!" And he leaped and walked. 11 Now when the people saw what Paul had done, they raised their voices, saying in the Lycaonian language, "The gods have come down to us in the likeness of men!" 12 And Barnabas they called Zeus, and Paul, Hermes, because he was the chief speaker.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the priest of Zeus, whose temple was in front of their city, brought oxen and garlands to the gates, intending to sacrifice with the multitudes. 14 But when the apostles Barnabas and Paul heard this, they tore their clothes and ran in among the multitude, crying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and saying, "Men, why are you doing these things? We also are men with the same nature as you, and preach to you that you should turn from these useless things to the living God, who made the heaven, the earth, the sea, and all things that are in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Jews from Antioch and Iconium came there; and having persuaded the multitudes, they stoned Paul and dragged him out of the city, supposing him to be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“However, when the disciples gathered around him, he rose up and went into the city. And the next day he departed with Barnabas to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Derbe</a:t>
            </a:r>
            <a:r>
              <a:rPr lang="en-US" sz="4000"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helped Paul and can help us get up, too, when we’re feeling down?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Conversion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Conviction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Some indeed preach Christ even from envy and strife, and some also from good will: 16 The former preach Christ from selfish ambition, not sincerely, supposing to add affliction to my chains;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Confidence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in all these things we are more than conquerors through Him who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Paul’s Courage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He who has prepared us for this very thing is God, who also has given us the Spirit as a guarantee. 6 So we are always confident, knowing that while we are at home in the body we are absent from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we walk by faith, not by sight. 8 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Therefore we make it our aim, whether present or absent, to be well pleasing to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Commitment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By the Power of Jesus You Can Make It!</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Acts 14:18-22</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8,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ross with a cloth from it&#10;&#10;Description automatically generated">
            <a:extLst>
              <a:ext uri="{FF2B5EF4-FFF2-40B4-BE49-F238E27FC236}">
                <a16:creationId xmlns:a16="http://schemas.microsoft.com/office/drawing/2014/main" id="{6076E101-9CD8-086D-A1CE-FB90DA4BE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Companions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when they had preached the gospel to that city and made many disciples, they returned to Lystra, Iconium, and Antioch, 22 strengthening the souls of the disciples, exhorting them to continue in the faith, and saying, "We must through many tribulations enter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should you do when you’re discouraged?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Brethren, I do not count myself to have apprehended; but one thing I do, forgetting those things which are behind and reaching forward to those things which are ahead, 14 I press toward the goal for the prize of the upward call of God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may the God of hope fill you with all joy and peace in believing, that you may abound in hope by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kinds of situations cause you to feel discouraged?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How do you usually respond?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When you’re feeling down, where is your focus?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14:18-23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And with these sayings they could scarcely restrain the multitudes from sacrificing to them. 19 Then Jews from Antioch and Iconium came there; and having persuaded the multitudes, they stoned Paul and dragged him out of the city, supposing him to be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would focusing on the Lord change your response to discouragement?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CA0D-14CE-92C9-D070-F6CECA9B9E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AAA27-14D9-A2A6-6301-262D99C24DD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Who in your life has been an example of perseverance through hardship? For whom are you setting an example?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63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However, when the disciples gathered around him, he rose up and went into the city. And the next day he departed with Barnabas to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Derbe</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And when they had preached the gospel to that city and made many disciples, they returned to Lystra, Iconium, and Antioch,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strengthening the souls of the disciples, exhorting them to continue in the faith, and saying, "We must through many tribulations enter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Do you remember the last time you felt down or discouraged?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caused you to feel this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apostle Paul is an inspiring example of someone who was down but not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17494</TotalTime>
  <Words>1822</Words>
  <Application>Microsoft Office PowerPoint</Application>
  <PresentationFormat>Widescreen</PresentationFormat>
  <Paragraphs>253</Paragraphs>
  <Slides>50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811</cp:revision>
  <dcterms:created xsi:type="dcterms:W3CDTF">2009-08-18T08:19:59Z</dcterms:created>
  <dcterms:modified xsi:type="dcterms:W3CDTF">2024-12-11T00:32:05Z</dcterms:modified>
</cp:coreProperties>
</file>