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 id="2147483701" r:id="rId4"/>
  </p:sldMasterIdLst>
  <p:notesMasterIdLst>
    <p:notesMasterId r:id="rId159"/>
  </p:notesMasterIdLst>
  <p:handoutMasterIdLst>
    <p:handoutMasterId r:id="rId160"/>
  </p:handoutMasterIdLst>
  <p:sldIdLst>
    <p:sldId id="1630" r:id="rId5"/>
    <p:sldId id="1782" r:id="rId6"/>
    <p:sldId id="1554" r:id="rId7"/>
    <p:sldId id="1555" r:id="rId8"/>
    <p:sldId id="1556" r:id="rId9"/>
    <p:sldId id="1557" r:id="rId10"/>
    <p:sldId id="1558" r:id="rId11"/>
    <p:sldId id="1559" r:id="rId12"/>
    <p:sldId id="1560" r:id="rId13"/>
    <p:sldId id="1561" r:id="rId14"/>
    <p:sldId id="1562" r:id="rId15"/>
    <p:sldId id="1563" r:id="rId16"/>
    <p:sldId id="1564" r:id="rId17"/>
    <p:sldId id="1565" r:id="rId18"/>
    <p:sldId id="1568" r:id="rId19"/>
    <p:sldId id="1567" r:id="rId20"/>
    <p:sldId id="1566" r:id="rId21"/>
    <p:sldId id="1179" r:id="rId22"/>
    <p:sldId id="1180" r:id="rId23"/>
    <p:sldId id="1181" r:id="rId24"/>
    <p:sldId id="1182" r:id="rId25"/>
    <p:sldId id="1183" r:id="rId26"/>
    <p:sldId id="1184" r:id="rId27"/>
    <p:sldId id="1185" r:id="rId28"/>
    <p:sldId id="1186" r:id="rId29"/>
    <p:sldId id="1187" r:id="rId30"/>
    <p:sldId id="1188" r:id="rId31"/>
    <p:sldId id="1189" r:id="rId32"/>
    <p:sldId id="1190" r:id="rId33"/>
    <p:sldId id="1191" r:id="rId34"/>
    <p:sldId id="1192" r:id="rId35"/>
    <p:sldId id="1193" r:id="rId36"/>
    <p:sldId id="1194" r:id="rId37"/>
    <p:sldId id="1195" r:id="rId38"/>
    <p:sldId id="1196" r:id="rId39"/>
    <p:sldId id="420" r:id="rId40"/>
    <p:sldId id="421" r:id="rId41"/>
    <p:sldId id="422" r:id="rId42"/>
    <p:sldId id="423" r:id="rId43"/>
    <p:sldId id="424" r:id="rId44"/>
    <p:sldId id="425" r:id="rId45"/>
    <p:sldId id="1468" r:id="rId46"/>
    <p:sldId id="1469" r:id="rId47"/>
    <p:sldId id="428" r:id="rId48"/>
    <p:sldId id="1783" r:id="rId49"/>
    <p:sldId id="419" r:id="rId50"/>
    <p:sldId id="1784" r:id="rId51"/>
    <p:sldId id="1785" r:id="rId52"/>
    <p:sldId id="1031" r:id="rId53"/>
    <p:sldId id="1032" r:id="rId54"/>
    <p:sldId id="1033" r:id="rId55"/>
    <p:sldId id="1034" r:id="rId56"/>
    <p:sldId id="1035" r:id="rId57"/>
    <p:sldId id="1036" r:id="rId58"/>
    <p:sldId id="1037" r:id="rId59"/>
    <p:sldId id="1038" r:id="rId60"/>
    <p:sldId id="1786" r:id="rId61"/>
    <p:sldId id="1787" r:id="rId62"/>
    <p:sldId id="1788" r:id="rId63"/>
    <p:sldId id="1789" r:id="rId64"/>
    <p:sldId id="1790" r:id="rId65"/>
    <p:sldId id="1791" r:id="rId66"/>
    <p:sldId id="1792" r:id="rId67"/>
    <p:sldId id="1793" r:id="rId68"/>
    <p:sldId id="1794" r:id="rId69"/>
    <p:sldId id="1795" r:id="rId70"/>
    <p:sldId id="1796" r:id="rId71"/>
    <p:sldId id="1797" r:id="rId72"/>
    <p:sldId id="429" r:id="rId73"/>
    <p:sldId id="430" r:id="rId74"/>
    <p:sldId id="886" r:id="rId75"/>
    <p:sldId id="432" r:id="rId76"/>
    <p:sldId id="433" r:id="rId77"/>
    <p:sldId id="434" r:id="rId78"/>
    <p:sldId id="435" r:id="rId79"/>
    <p:sldId id="436" r:id="rId80"/>
    <p:sldId id="437" r:id="rId81"/>
    <p:sldId id="438" r:id="rId82"/>
    <p:sldId id="439" r:id="rId83"/>
    <p:sldId id="1631" r:id="rId84"/>
    <p:sldId id="460" r:id="rId85"/>
    <p:sldId id="826" r:id="rId86"/>
    <p:sldId id="999" r:id="rId87"/>
    <p:sldId id="1000" r:id="rId88"/>
    <p:sldId id="1001" r:id="rId89"/>
    <p:sldId id="1040" r:id="rId90"/>
    <p:sldId id="464" r:id="rId91"/>
    <p:sldId id="833" r:id="rId92"/>
    <p:sldId id="465" r:id="rId93"/>
    <p:sldId id="373" r:id="rId94"/>
    <p:sldId id="978" r:id="rId95"/>
    <p:sldId id="374" r:id="rId96"/>
    <p:sldId id="979" r:id="rId97"/>
    <p:sldId id="375" r:id="rId98"/>
    <p:sldId id="981" r:id="rId99"/>
    <p:sldId id="980" r:id="rId100"/>
    <p:sldId id="985" r:id="rId101"/>
    <p:sldId id="984" r:id="rId102"/>
    <p:sldId id="1003" r:id="rId103"/>
    <p:sldId id="983" r:id="rId104"/>
    <p:sldId id="1002" r:id="rId105"/>
    <p:sldId id="1016" r:id="rId106"/>
    <p:sldId id="1015" r:id="rId107"/>
    <p:sldId id="1026" r:id="rId108"/>
    <p:sldId id="1025" r:id="rId109"/>
    <p:sldId id="1024" r:id="rId110"/>
    <p:sldId id="1023" r:id="rId111"/>
    <p:sldId id="1598" r:id="rId112"/>
    <p:sldId id="1604" r:id="rId113"/>
    <p:sldId id="1605" r:id="rId114"/>
    <p:sldId id="1606" r:id="rId115"/>
    <p:sldId id="1614" r:id="rId116"/>
    <p:sldId id="1615" r:id="rId117"/>
    <p:sldId id="1616" r:id="rId118"/>
    <p:sldId id="1617" r:id="rId119"/>
    <p:sldId id="1618" r:id="rId120"/>
    <p:sldId id="1619" r:id="rId121"/>
    <p:sldId id="1620" r:id="rId122"/>
    <p:sldId id="1621" r:id="rId123"/>
    <p:sldId id="1622" r:id="rId124"/>
    <p:sldId id="1623" r:id="rId125"/>
    <p:sldId id="1624" r:id="rId126"/>
    <p:sldId id="1625" r:id="rId127"/>
    <p:sldId id="1626" r:id="rId128"/>
    <p:sldId id="1627" r:id="rId129"/>
    <p:sldId id="1628" r:id="rId130"/>
    <p:sldId id="1629" r:id="rId131"/>
    <p:sldId id="1633" r:id="rId132"/>
    <p:sldId id="1634" r:id="rId133"/>
    <p:sldId id="1635" r:id="rId134"/>
    <p:sldId id="1636" r:id="rId135"/>
    <p:sldId id="1637" r:id="rId136"/>
    <p:sldId id="1638" r:id="rId137"/>
    <p:sldId id="1639" r:id="rId138"/>
    <p:sldId id="1640" r:id="rId139"/>
    <p:sldId id="1641" r:id="rId140"/>
    <p:sldId id="1642" r:id="rId141"/>
    <p:sldId id="1644" r:id="rId142"/>
    <p:sldId id="1645" r:id="rId143"/>
    <p:sldId id="1646" r:id="rId144"/>
    <p:sldId id="1643" r:id="rId145"/>
    <p:sldId id="1650" r:id="rId146"/>
    <p:sldId id="1649" r:id="rId147"/>
    <p:sldId id="1648" r:id="rId148"/>
    <p:sldId id="1647" r:id="rId149"/>
    <p:sldId id="969" r:id="rId150"/>
    <p:sldId id="970" r:id="rId151"/>
    <p:sldId id="971" r:id="rId152"/>
    <p:sldId id="972" r:id="rId153"/>
    <p:sldId id="973" r:id="rId154"/>
    <p:sldId id="974" r:id="rId155"/>
    <p:sldId id="975" r:id="rId156"/>
    <p:sldId id="1597" r:id="rId157"/>
    <p:sldId id="852" r:id="rId158"/>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00" autoAdjust="0"/>
    <p:restoredTop sz="94671" autoAdjust="0"/>
  </p:normalViewPr>
  <p:slideViewPr>
    <p:cSldViewPr>
      <p:cViewPr>
        <p:scale>
          <a:sx n="100" d="100"/>
          <a:sy n="100" d="100"/>
        </p:scale>
        <p:origin x="582" y="342"/>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handoutMaster" Target="handoutMasters/handoutMaster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529251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528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224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045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6890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3494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8638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647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753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5122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6378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0213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12/15/2024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8452588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12/15/2024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00969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12/15/2024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4902706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12/15/2024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11119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12/15/2024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902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12/15/2024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07914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12/15/2024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6826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12/15/2024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858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12/15/2024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658286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12/15/2024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97530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12/15/2024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28703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3420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7109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08969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3585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12344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093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545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98636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99366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63048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4434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25625202"/>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12/15/2024</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31175506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4066662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5BDA1069-F436-42DF-515B-45F765374378}"/>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D57CB717-E1A8-AF4C-80DC-46459F239131}"/>
              </a:ext>
            </a:extLst>
          </p:cNvPr>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3022184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lifted high, holy </a:t>
            </a:r>
            <a:r>
              <a:rPr lang="en-US" sz="4000" dirty="0" err="1">
                <a:solidFill>
                  <a:schemeClr val="bg1"/>
                </a:solidFill>
                <a:latin typeface="Arial"/>
                <a:ea typeface="+mn-lt"/>
                <a:cs typeface="+mn-lt"/>
              </a:rPr>
              <a:t>Holy</a:t>
            </a:r>
            <a:r>
              <a:rPr lang="en-US" sz="4000" dirty="0">
                <a:solidFill>
                  <a:schemeClr val="bg1"/>
                </a:solidFill>
                <a:latin typeface="Arial"/>
                <a:ea typeface="+mn-lt"/>
                <a:cs typeface="+mn-lt"/>
              </a:rPr>
              <a:t> forever Hear your people sing, "Holy“ To the King of kings, "Holy“ You will always be</a:t>
            </a:r>
          </a:p>
        </p:txBody>
      </p:sp>
    </p:spTree>
    <p:extLst>
      <p:ext uri="{BB962C8B-B14F-4D97-AF65-F5344CB8AC3E}">
        <p14:creationId xmlns:p14="http://schemas.microsoft.com/office/powerpoint/2010/main" val="26947426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Where is Jesus today?</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50017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8:34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Who is he who condemns? It is Christ who died, and furthermore is also risen, who is even at the right hand of God, who also makes intercession for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3831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8:9-11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But you are not in the flesh but in the Spirit, if indeed the Spirit of God dwells in you. Now if anyone does not have the Spirit of Christ, he is not His. 10 And if Christ is in you, the body is dead because of sin, but the Spirit is life because of righteousness.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58179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But if the Spirit of Him who raised Jesus from the dead dwells in you, He who raised Christ from the dead will also give life to your mortal bodies through His Spirit who dwells in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3545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was Jesus’ mission on earth?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61828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Reveal the Father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94357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was Jesus’ mission on earth?)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71963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John 14:9</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“He who has seen Me has seen the Father”</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77855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To Redeem Mankind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60800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Acts 2:38-39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143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holy </a:t>
            </a:r>
            <a:r>
              <a:rPr lang="en-US" sz="4000" dirty="0" err="1">
                <a:solidFill>
                  <a:schemeClr val="bg1"/>
                </a:solidFill>
                <a:latin typeface="Arial"/>
                <a:ea typeface="+mn-lt"/>
                <a:cs typeface="+mn-lt"/>
              </a:rPr>
              <a:t>Holy</a:t>
            </a:r>
            <a:r>
              <a:rPr lang="en-US" sz="4000" dirty="0">
                <a:solidFill>
                  <a:schemeClr val="bg1"/>
                </a:solidFill>
                <a:latin typeface="Arial"/>
                <a:ea typeface="+mn-lt"/>
                <a:cs typeface="+mn-lt"/>
              </a:rPr>
              <a:t> forever Your name is the highest Your name is the greatest Your name stands above them</a:t>
            </a:r>
          </a:p>
        </p:txBody>
      </p:sp>
    </p:spTree>
    <p:extLst>
      <p:ext uri="{BB962C8B-B14F-4D97-AF65-F5344CB8AC3E}">
        <p14:creationId xmlns:p14="http://schemas.microsoft.com/office/powerpoint/2010/main" val="12258447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Assure us of Life after Death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51500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5:6-8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So we are always confident, knowing that while we are at home in the body we are absent from the Lord. 7 For we walk by faith, not by sight. 8 We are confident, yes, well pleased rather to be absent from the body and to be present with the Lord.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61978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24B45-014D-7CD5-EBC2-C4A44A31C0D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D57CE5B-5E67-306D-0D06-E1F3CCCF14F2}"/>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was Jesus’ mission on earth?)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57384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F06ED-E896-72BA-9608-9121B9BE9CB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223A1C1-B197-4EA1-49BC-19B2E873BD74}"/>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Promise Us Resurrection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21610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60DED-4435-724B-06AE-001C95C13BC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57AAA3B-AE86-0CBB-35D5-732605039F3E}"/>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15:20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“But now Christ is risen from the dead, and has become the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firstfruits</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those who have fallen asleep.”</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03943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19D9F-2F25-8758-E0AA-091559637A0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1396626-8EF5-FAAD-1650-58F288E6850A}"/>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15:51-58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51 Behold, I tell you a mystery: We shall not all sleep, but we shall all be changed-- 52 in a moment, in the twinkling of an eye, at the last trumpet. For the trumpet will sound, and the dead will be raised incorruptible, and we shall be changed.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10384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418F7-9771-BE3A-10C7-77D3057613B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D6C4B4E3-7D00-B1B4-4981-A6A5A6101847}"/>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53 For this corruptible must put on incorruption, and this mortal must put on immortality. 54 So when this corruptible has put on incorruption, and this mortal has put on immortality, then shall be brought to pass the saying that is written: "Death is swallowed up in victory." 55 "O Death, where is your sting? O Hades, where is your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39807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573CB-0701-873B-95E5-43FC44CEEAD4}"/>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8A70001-4DEE-937F-9CE9-F441186726F7}"/>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56 The sting of death is sin, and the strength of sin is the law. 57 But thanks be to God, who gives us the victory through our Lord Jesus Christ. 58 Therefore, my beloved brethren, be steadfast, immovable, always abounding in the work of the Lord, knowing that your labor is not in vain in the Lord.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75396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F996B-6BBB-7A08-B0E7-8431FF95BBD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3EEC583-E5AD-816D-5219-F0A7938407F2}"/>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Give us Abundant Life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58500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404C5-D823-CF63-8D54-DC991A8042E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5E62CB9-1E15-85B0-B0DA-5B87DAF13C1D}"/>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10:10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 thief does not come except to steal, and to kill, and to destroy. I have come that they may have life, and that they may have it more abundantly.”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9472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all </a:t>
            </a:r>
            <a:r>
              <a:rPr lang="en-US" sz="4000" dirty="0" err="1">
                <a:solidFill>
                  <a:schemeClr val="bg1"/>
                </a:solidFill>
                <a:latin typeface="Arial"/>
                <a:ea typeface="+mn-lt"/>
                <a:cs typeface="+mn-lt"/>
              </a:rPr>
              <a:t>All</a:t>
            </a:r>
            <a:r>
              <a:rPr lang="en-US" sz="4000" dirty="0">
                <a:solidFill>
                  <a:schemeClr val="bg1"/>
                </a:solidFill>
                <a:latin typeface="Arial"/>
                <a:ea typeface="+mn-lt"/>
                <a:cs typeface="+mn-lt"/>
              </a:rPr>
              <a:t> thrones and dominions All powers and positions Your name stands above them all, Jesus</a:t>
            </a:r>
          </a:p>
        </p:txBody>
      </p:sp>
    </p:spTree>
    <p:extLst>
      <p:ext uri="{BB962C8B-B14F-4D97-AF65-F5344CB8AC3E}">
        <p14:creationId xmlns:p14="http://schemas.microsoft.com/office/powerpoint/2010/main" val="16989215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DCA0D-14CE-92C9-D070-F6CECA9B9E7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2AAAA27-14D9-A2A6-6301-262D99C24DDE}"/>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Who did Jesus say He was?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06394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EF0F-5F48-995F-79E2-9D58F5F1ED9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64355D8-68E1-483B-41E4-068136955C7D}"/>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Good Shepherd: The Bread of Life: The Vine:  The Way, the Truth, and the Life: The Light of the World: The Door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06886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96FF0-ADF0-54E5-502B-833A689D2B7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EEB96C01-C149-5663-AB59-E9355DC03FC7}"/>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does Scripture say about Jesus’ name?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39886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1EA94-A042-7B66-785B-A9B52447152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46ECFEEE-8314-17AB-9289-ED957DF6DE98}"/>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His Name is Above Every Name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96900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3D4B0-9886-BA6A-873B-90EE243AF160}"/>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F85F03B-1F90-ED6E-5FA3-73DD69CFA87E}"/>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Philippians 2:9-11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Therefore God also has highly exalted Him and given Him the name which is above every name, 10 that at the name of Jesus every knee should bow, of those in heaven, and of those on earth, and of those under the earth, 11 and that every tongue should confess that Jesus Christ is Lord, to the glory of God the Father.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94626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B51AD-61D9-A5DA-2395-7303B232A32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153C5BE2-E0DC-FA05-F3D4-D4A2CA08DA99}"/>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His is the Only Name by which </a:t>
            </a:r>
          </a:p>
          <a:p>
            <a:pPr marL="0" marR="0" algn="ctr">
              <a:lnSpc>
                <a:spcPct val="107000"/>
              </a:lnSpc>
              <a:spcAft>
                <a:spcPts val="800"/>
              </a:spcAft>
            </a:pPr>
            <a:r>
              <a:rPr lang="en-US" sz="4000" b="1" dirty="0">
                <a:ea typeface="Calibri" panose="020F0502020204030204" pitchFamily="34" charset="0"/>
                <a:cs typeface="Times New Roman" panose="02020603050405020304" pitchFamily="18" charset="0"/>
              </a:rPr>
              <a:t>W</a:t>
            </a:r>
            <a:r>
              <a:rPr lang="en-US" sz="4000" b="1" dirty="0">
                <a:effectLst/>
                <a:latin typeface="Verdana" panose="020B0604030504040204" pitchFamily="34" charset="0"/>
                <a:ea typeface="Calibri" panose="020F0502020204030204" pitchFamily="34" charset="0"/>
                <a:cs typeface="Times New Roman" panose="02020603050405020304" pitchFamily="18" charset="0"/>
              </a:rPr>
              <a:t>e are Saved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00866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20E3D-F9BF-F19D-095E-87182F7B802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7470C76-7EC3-D786-4858-79EEBAEA8D8E}"/>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Acts 4:12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“Nor is there salvation in any other, for there is no other name under heaven given among men by which we must be saved."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57653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EAB78-C7D5-6229-128F-B6A9F694843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AC2B157-8223-80D4-BA70-529679BE7752}"/>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His Name Indicates His </a:t>
            </a: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Mission as Deliverer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33118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DC524-448B-F64A-AE49-683474F0519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9A3009B-6AF6-1A05-D934-FF3587C62CB1}"/>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1:21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she will bring forth a Son, and you shall call His name JESUS, for He will save His people from their sins."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74143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EFE27-B129-27F7-8DC6-1FA4D0B43D8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A43E34D-1BEF-241A-1AA2-94F0B55ED489}"/>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Jesus is called the only begotten Son of God</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ts val="8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ts val="8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1326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name is the highest Your name is the greatest Your name stands above them all (oh, stands above)</a:t>
            </a:r>
          </a:p>
        </p:txBody>
      </p:sp>
    </p:spTree>
    <p:extLst>
      <p:ext uri="{BB962C8B-B14F-4D97-AF65-F5344CB8AC3E}">
        <p14:creationId xmlns:p14="http://schemas.microsoft.com/office/powerpoint/2010/main" val="12620501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D2EC-24AE-B7D6-D2CF-05989688B2FC}"/>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E13293FB-A6E9-39CE-68C0-0A7D4DD43FED}"/>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3:16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God so loved the world that He gave His only begotten Son, that whoever believes in Him should not perish but have everlasting life.”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57525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F6FC7-CE9D-9AFF-211F-5F0E5D0C993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44DDB75-694C-B649-747A-2EE299A1F2E2}"/>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There is none like Jesus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ts val="8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20228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7DC3F-7479-A8F8-E63E-639FE516B3A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EADBE955-17B3-6067-3F47-E8D610B0382A}"/>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1. He never wrote a book, but He is the subject of the greatest Book ever written.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23272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1B024-1253-FBCC-81F5-E5073C07478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D5E3AF0-F1DE-278E-0BEB-C510FCA9B438}"/>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He never wrote a song, yet He is the subject of many.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ts val="8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14764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E6E06-3093-38B9-21ED-56581942050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60C54D1-7516-7EFC-1144-CBD75F8A777A}"/>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He never owned a home, but He has prepared one for 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92999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0F265-316C-8576-19EA-A22AD198701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B97D2E1-9E13-225E-9896-DB354E4B863D}"/>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He never traveled more than one hundred miles from home, yet the entire world is in His presence.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52391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3A029-6207-5E89-63BC-44B598E87A0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875E001-9204-35BD-FC1E-630DD34BAF6A}"/>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He didn’t have a medical license but is known as the Great Physician.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ts val="8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ts val="8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52927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137BC-9814-50C9-3B5A-4745270826B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A3066D0-7A79-DC73-F143-80AF18DBF4DF}"/>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6. He never marshaled an army, but He could bring down every kind of kingdom imaginable.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ts val="8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34240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752D0-3CFE-6148-38CC-AC52A588028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C99B54E-E41A-8973-8F00-C2C96120A502}"/>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7. Herod could not kill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5523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D0C4D-63C4-EE04-28F8-B444C6E024A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22C6434-C124-3B88-E15A-538BB2100650}"/>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8. Satan could not seduce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5025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All thrones and dominions All powers and positions Your name stands above them all And the angels</a:t>
            </a:r>
          </a:p>
        </p:txBody>
      </p:sp>
    </p:spTree>
    <p:extLst>
      <p:ext uri="{BB962C8B-B14F-4D97-AF65-F5344CB8AC3E}">
        <p14:creationId xmlns:p14="http://schemas.microsoft.com/office/powerpoint/2010/main" val="39811669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A8E0D-4B2F-0FCE-2AFD-5672C1BBC53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ACF45D5-0A2A-DB46-D8CF-A2B2B27BA7D7}"/>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9. Death couldn’t destroy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86536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A04A9-6936-F087-AA36-547519A1282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72A400F-D3A4-4E8F-55FD-4371D66400DA}"/>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10. The tomb could not keep Him.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7254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1DF73-EDCC-D7BC-859F-749AAFFF685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CCDA61E-4273-ACDB-C3B2-6B54B8B74E47}"/>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Jesus’ names in Scripture describe His Attributes and His Mission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13654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0992E-9E6B-B129-7048-1342ADF8D00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3AFDB97-C068-35B8-DD6E-6B5BDB6AB7F3}"/>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King of Kings, Son of God, Lamb of God, Rose of Sharon, Lord of Lords, Great High Priest, Morning Star, Prince of Peace, Wonderful, Counselor, Immanuel, Word of God, Prophet, Alpha and Omega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62022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DA25-C921-2E40-3D0C-AE5C1DDC5CC2}"/>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FA17D81-2AFC-CE27-F0B0-6159EC5650F7}"/>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Why is Jesus worthy of your faith, devotion, and worship?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ts val="8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89445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5EFCB-D9A8-CC57-C901-EAEE6F938F1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6115AE1-00C2-C717-96FE-F033B14EC22C}"/>
              </a:ext>
            </a:extLst>
          </p:cNvPr>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How can you focus on Him this Christmas instead of being distracted by all the activities, preparations, and expectations of the season?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ts val="8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38803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cry, "Holy“ All creation cries, "Holy“ You are lifted high, holy </a:t>
            </a:r>
            <a:r>
              <a:rPr lang="en-US" sz="4000" dirty="0" err="1">
                <a:solidFill>
                  <a:schemeClr val="bg1"/>
                </a:solidFill>
                <a:latin typeface="Arial"/>
                <a:ea typeface="+mn-lt"/>
                <a:cs typeface="+mn-lt"/>
              </a:rPr>
              <a:t>Holy</a:t>
            </a:r>
            <a:r>
              <a:rPr lang="en-US" sz="4000" dirty="0">
                <a:solidFill>
                  <a:schemeClr val="bg1"/>
                </a:solidFill>
                <a:latin typeface="Arial"/>
                <a:ea typeface="+mn-lt"/>
                <a:cs typeface="+mn-lt"/>
              </a:rPr>
              <a:t> forever (we cry "Holly forever") Hear</a:t>
            </a:r>
          </a:p>
        </p:txBody>
      </p:sp>
    </p:spTree>
    <p:extLst>
      <p:ext uri="{BB962C8B-B14F-4D97-AF65-F5344CB8AC3E}">
        <p14:creationId xmlns:p14="http://schemas.microsoft.com/office/powerpoint/2010/main" val="20650180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Donate with our QR code app to </a:t>
            </a: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Amazing Grace Christian Fellowship</a:t>
            </a: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Donations are Deeply Appreciated!</a:t>
            </a:r>
            <a:endParaRPr lang="en-US" sz="4000" dirty="0">
              <a:effectLst/>
              <a:latin typeface="Times New Roman" panose="02020603050405020304" pitchFamily="18"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qr code on a white background&#10;&#10;Description automatically generated">
            <a:extLst>
              <a:ext uri="{FF2B5EF4-FFF2-40B4-BE49-F238E27FC236}">
                <a16:creationId xmlns:a16="http://schemas.microsoft.com/office/drawing/2014/main" id="{4668F80F-2803-2D6E-2484-CCDFBC08B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600200"/>
            <a:ext cx="4114800" cy="4114800"/>
          </a:xfrm>
          <a:prstGeom prst="rect">
            <a:avLst/>
          </a:prstGeom>
        </p:spPr>
      </p:pic>
    </p:spTree>
    <p:extLst>
      <p:ext uri="{BB962C8B-B14F-4D97-AF65-F5344CB8AC3E}">
        <p14:creationId xmlns:p14="http://schemas.microsoft.com/office/powerpoint/2010/main" val="41781632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242039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people sing "Holy" (we will sing) To the King of kings, (holy) holy (holy forever) You will always be</a:t>
            </a:r>
          </a:p>
        </p:txBody>
      </p:sp>
    </p:spTree>
    <p:extLst>
      <p:ext uri="{BB962C8B-B14F-4D97-AF65-F5344CB8AC3E}">
        <p14:creationId xmlns:p14="http://schemas.microsoft.com/office/powerpoint/2010/main" val="1704909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holy </a:t>
            </a:r>
            <a:r>
              <a:rPr lang="en-US" sz="4000" dirty="0" err="1">
                <a:solidFill>
                  <a:schemeClr val="bg1"/>
                </a:solidFill>
                <a:latin typeface="Arial"/>
                <a:ea typeface="+mn-lt"/>
                <a:cs typeface="+mn-lt"/>
              </a:rPr>
              <a:t>Holy</a:t>
            </a:r>
            <a:r>
              <a:rPr lang="en-US" sz="4000" dirty="0">
                <a:solidFill>
                  <a:schemeClr val="bg1"/>
                </a:solidFill>
                <a:latin typeface="Arial"/>
                <a:ea typeface="+mn-lt"/>
                <a:cs typeface="+mn-lt"/>
              </a:rPr>
              <a:t> forever You will always be holy </a:t>
            </a:r>
            <a:r>
              <a:rPr lang="en-US" sz="4000" dirty="0" err="1">
                <a:solidFill>
                  <a:schemeClr val="bg1"/>
                </a:solidFill>
                <a:latin typeface="Arial"/>
                <a:ea typeface="+mn-lt"/>
                <a:cs typeface="+mn-lt"/>
              </a:rPr>
              <a:t>Holy</a:t>
            </a:r>
            <a:r>
              <a:rPr lang="en-US" sz="4000">
                <a:solidFill>
                  <a:schemeClr val="bg1"/>
                </a:solidFill>
                <a:latin typeface="Arial"/>
                <a:ea typeface="+mn-lt"/>
                <a:cs typeface="+mn-lt"/>
              </a:rPr>
              <a:t> forever</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646653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“Jesus We Love You”</a:t>
            </a:r>
          </a:p>
          <a:p>
            <a:pPr marL="0" indent="0" algn="ctr">
              <a:buNone/>
            </a:pPr>
            <a:r>
              <a:rPr lang="en-US" sz="4400" b="1" dirty="0">
                <a:solidFill>
                  <a:schemeClr val="bg1"/>
                </a:solidFill>
                <a:latin typeface="Arial"/>
                <a:ea typeface="+mn-lt"/>
                <a:cs typeface="+mn-lt"/>
              </a:rPr>
              <a:t>(</a:t>
            </a:r>
            <a:r>
              <a:rPr lang="en-US" sz="4400" b="1" dirty="0" err="1">
                <a:solidFill>
                  <a:schemeClr val="bg1"/>
                </a:solidFill>
                <a:latin typeface="Arial"/>
                <a:ea typeface="+mn-lt"/>
                <a:cs typeface="+mn-lt"/>
              </a:rPr>
              <a:t>Bethal</a:t>
            </a:r>
            <a:r>
              <a:rPr lang="en-US" sz="4400" b="1" dirty="0">
                <a:solidFill>
                  <a:schemeClr val="bg1"/>
                </a:solidFill>
                <a:latin typeface="Arial"/>
                <a:ea typeface="+mn-lt"/>
                <a:cs typeface="+mn-lt"/>
              </a:rPr>
              <a:t> Music)</a:t>
            </a:r>
          </a:p>
        </p:txBody>
      </p:sp>
    </p:spTree>
    <p:extLst>
      <p:ext uri="{BB962C8B-B14F-4D97-AF65-F5344CB8AC3E}">
        <p14:creationId xmlns:p14="http://schemas.microsoft.com/office/powerpoint/2010/main" val="4221069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Old things have passed away Your love has stayed the same Your constant grace remains the</a:t>
            </a:r>
          </a:p>
        </p:txBody>
      </p:sp>
    </p:spTree>
    <p:extLst>
      <p:ext uri="{BB962C8B-B14F-4D97-AF65-F5344CB8AC3E}">
        <p14:creationId xmlns:p14="http://schemas.microsoft.com/office/powerpoint/2010/main" val="2610768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“Holy Forever”</a:t>
            </a:r>
          </a:p>
          <a:p>
            <a:pPr marL="0" indent="0" algn="ctr">
              <a:buNone/>
            </a:pPr>
            <a:r>
              <a:rPr lang="en-US" sz="4000" b="1" dirty="0">
                <a:solidFill>
                  <a:schemeClr val="bg1"/>
                </a:solidFill>
                <a:latin typeface="Arial"/>
                <a:ea typeface="+mn-lt"/>
                <a:cs typeface="+mn-lt"/>
              </a:rPr>
              <a:t>(by Chris Tomlin)</a:t>
            </a:r>
          </a:p>
        </p:txBody>
      </p:sp>
    </p:spTree>
    <p:extLst>
      <p:ext uri="{BB962C8B-B14F-4D97-AF65-F5344CB8AC3E}">
        <p14:creationId xmlns:p14="http://schemas.microsoft.com/office/powerpoint/2010/main" val="1390039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cornerstone Things that we thought were dead Are breathing in life again You cause your Son to shine</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268944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on darkest nights For all that you've done, we will pour out our love This will be our anthem song Jesus</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973728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we 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The hopeless have found their</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018558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hope The orphans now have a home All that was lost has found its place in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lift our weary</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345909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head You make us strong instead You took these rags and made us beautiful For all that you've done, </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883333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we will pour out our love This will be our anthem song Jesus we love you Oh how we love you </a:t>
            </a:r>
            <a:r>
              <a:rPr lang="en-US" sz="4000" dirty="0" err="1">
                <a:solidFill>
                  <a:schemeClr val="bg1"/>
                </a:solidFill>
                <a:latin typeface="Arial"/>
                <a:ea typeface="+mn-lt"/>
                <a:cs typeface="+mn-lt"/>
              </a:rPr>
              <a:t>You</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583287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are the on our, our hearts adore Oh, Jesus we 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990465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hearts adore Our hearts adore (we adore you) Our hearts adore Our hearts adore Our affection, our</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346765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devotion Poured out on the feet of Jesus Our affection, our devotion Poured out on the feet of</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784077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Jesus Our affection, our devotion Poured out on the feet of Jesus Our affection, our devotion Poured out</a:t>
            </a:r>
          </a:p>
        </p:txBody>
      </p:sp>
    </p:spTree>
    <p:extLst>
      <p:ext uri="{BB962C8B-B14F-4D97-AF65-F5344CB8AC3E}">
        <p14:creationId xmlns:p14="http://schemas.microsoft.com/office/powerpoint/2010/main" val="950283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 thousand generations falling down in worship To sing the song of ages to the Lamb And all who've</a:t>
            </a:r>
          </a:p>
        </p:txBody>
      </p:sp>
    </p:spTree>
    <p:extLst>
      <p:ext uri="{BB962C8B-B14F-4D97-AF65-F5344CB8AC3E}">
        <p14:creationId xmlns:p14="http://schemas.microsoft.com/office/powerpoint/2010/main" val="163316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on the feet of Jesus We 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Jesus we</a:t>
            </a:r>
          </a:p>
        </p:txBody>
      </p:sp>
    </p:spTree>
    <p:extLst>
      <p:ext uri="{BB962C8B-B14F-4D97-AF65-F5344CB8AC3E}">
        <p14:creationId xmlns:p14="http://schemas.microsoft.com/office/powerpoint/2010/main" val="3140729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Oh, Jesus we love you Oh how we</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459942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Just sing out a new song today Oh, oh how we love you</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3491268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you are worthy Jesus, of our love, our adoration, we love you God Oh lift your voice,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we love</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3271225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oh we love you,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how we love you (sing Jesus) Oh, Jesus we love you Oh how we love you</a:t>
            </a:r>
          </a:p>
        </p:txBody>
      </p:sp>
    </p:spTree>
    <p:extLst>
      <p:ext uri="{BB962C8B-B14F-4D97-AF65-F5344CB8AC3E}">
        <p14:creationId xmlns:p14="http://schemas.microsoft.com/office/powerpoint/2010/main" val="1668014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You are the one our, our hearts adore</a:t>
            </a:r>
          </a:p>
        </p:txBody>
      </p:sp>
    </p:spTree>
    <p:extLst>
      <p:ext uri="{BB962C8B-B14F-4D97-AF65-F5344CB8AC3E}">
        <p14:creationId xmlns:p14="http://schemas.microsoft.com/office/powerpoint/2010/main" val="874417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“Holy Spirit”</a:t>
            </a:r>
          </a:p>
          <a:p>
            <a:pPr marL="0" indent="0" algn="ctr">
              <a:buNone/>
            </a:pPr>
            <a:r>
              <a:rPr lang="en-US" sz="4400" b="1" dirty="0">
                <a:solidFill>
                  <a:schemeClr val="bg1"/>
                </a:solidFill>
                <a:latin typeface="Arial"/>
                <a:ea typeface="+mn-lt"/>
                <a:cs typeface="+mn-lt"/>
              </a:rPr>
              <a:t>(Kim Walker)</a:t>
            </a:r>
          </a:p>
        </p:txBody>
      </p:sp>
    </p:spTree>
    <p:extLst>
      <p:ext uri="{BB962C8B-B14F-4D97-AF65-F5344CB8AC3E}">
        <p14:creationId xmlns:p14="http://schemas.microsoft.com/office/powerpoint/2010/main" val="951413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There’s nothing worth more. That could ever come close. No thing can compare. You’re our living hope.</a:t>
            </a:r>
          </a:p>
        </p:txBody>
      </p:sp>
    </p:spTree>
    <p:extLst>
      <p:ext uri="{BB962C8B-B14F-4D97-AF65-F5344CB8AC3E}">
        <p14:creationId xmlns:p14="http://schemas.microsoft.com/office/powerpoint/2010/main" val="3793034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presence Lord. I’ve tasted and seen of the sweetest of loves. Where my heart becomes free </a:t>
            </a:r>
          </a:p>
        </p:txBody>
      </p:sp>
    </p:spTree>
    <p:extLst>
      <p:ext uri="{BB962C8B-B14F-4D97-AF65-F5344CB8AC3E}">
        <p14:creationId xmlns:p14="http://schemas.microsoft.com/office/powerpoint/2010/main" val="1059887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my shame is undone.  Your presence, Lord.</a:t>
            </a:r>
          </a:p>
          <a:p>
            <a:pPr marL="0" indent="0" algn="ctr">
              <a:buNone/>
            </a:pPr>
            <a:r>
              <a:rPr lang="en-US" sz="4000" dirty="0">
                <a:solidFill>
                  <a:schemeClr val="bg1"/>
                </a:solidFill>
                <a:latin typeface="Arial"/>
                <a:ea typeface="+mn-lt"/>
                <a:cs typeface="+mn-lt"/>
              </a:rPr>
              <a:t>Holy spirit you are welcome here. Come flood this</a:t>
            </a:r>
          </a:p>
        </p:txBody>
      </p:sp>
    </p:spTree>
    <p:extLst>
      <p:ext uri="{BB962C8B-B14F-4D97-AF65-F5344CB8AC3E}">
        <p14:creationId xmlns:p14="http://schemas.microsoft.com/office/powerpoint/2010/main" val="258737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gone before us, and all who will believe Will sing the song of ages to the Lamb Your name is the highest</a:t>
            </a:r>
          </a:p>
        </p:txBody>
      </p:sp>
    </p:spTree>
    <p:extLst>
      <p:ext uri="{BB962C8B-B14F-4D97-AF65-F5344CB8AC3E}">
        <p14:creationId xmlns:p14="http://schemas.microsoft.com/office/powerpoint/2010/main" val="2131300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place and fill the atmosphere. Your glory God is what  our hearts long for. To be </a:t>
            </a:r>
            <a:r>
              <a:rPr lang="en-US" sz="4000" dirty="0" err="1">
                <a:solidFill>
                  <a:schemeClr val="bg1"/>
                </a:solidFill>
                <a:latin typeface="Arial"/>
                <a:ea typeface="+mn-lt"/>
                <a:cs typeface="+mn-lt"/>
              </a:rPr>
              <a:t>overcomed</a:t>
            </a:r>
            <a:r>
              <a:rPr lang="en-US" sz="4000" dirty="0">
                <a:solidFill>
                  <a:schemeClr val="bg1"/>
                </a:solidFill>
                <a:latin typeface="Arial"/>
                <a:ea typeface="+mn-lt"/>
                <a:cs typeface="+mn-lt"/>
              </a:rPr>
              <a:t>, By your</a:t>
            </a:r>
          </a:p>
        </p:txBody>
      </p:sp>
    </p:spTree>
    <p:extLst>
      <p:ext uri="{BB962C8B-B14F-4D97-AF65-F5344CB8AC3E}">
        <p14:creationId xmlns:p14="http://schemas.microsoft.com/office/powerpoint/2010/main" val="3516917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presence Lord. There’s nothing worth more. That could ever come close. No thing can compare. </a:t>
            </a:r>
          </a:p>
        </p:txBody>
      </p:sp>
    </p:spTree>
    <p:extLst>
      <p:ext uri="{BB962C8B-B14F-4D97-AF65-F5344CB8AC3E}">
        <p14:creationId xmlns:p14="http://schemas.microsoft.com/office/powerpoint/2010/main" val="1489422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you’re living hope. Your presence, Lord. I’ve tasted and seen of the sweetest of loves. Where my heart </a:t>
            </a:r>
          </a:p>
        </p:txBody>
      </p:sp>
    </p:spTree>
    <p:extLst>
      <p:ext uri="{BB962C8B-B14F-4D97-AF65-F5344CB8AC3E}">
        <p14:creationId xmlns:p14="http://schemas.microsoft.com/office/powerpoint/2010/main" val="444941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becomes free and my shame is undone. Your presence, Lord. Holy Spirit you are welcome here</a:t>
            </a:r>
          </a:p>
        </p:txBody>
      </p:sp>
    </p:spTree>
    <p:extLst>
      <p:ext uri="{BB962C8B-B14F-4D97-AF65-F5344CB8AC3E}">
        <p14:creationId xmlns:p14="http://schemas.microsoft.com/office/powerpoint/2010/main" val="3503812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Come flood this place and fill the atmosphere. Your glory God is what our hearts long for. To be </a:t>
            </a:r>
          </a:p>
        </p:txBody>
      </p:sp>
    </p:spTree>
    <p:extLst>
      <p:ext uri="{BB962C8B-B14F-4D97-AF65-F5344CB8AC3E}">
        <p14:creationId xmlns:p14="http://schemas.microsoft.com/office/powerpoint/2010/main" val="2528983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overcome by your presence Lord. Your presence Lord. Let us become more aware of your presence</a:t>
            </a:r>
          </a:p>
        </p:txBody>
      </p:sp>
    </p:spTree>
    <p:extLst>
      <p:ext uri="{BB962C8B-B14F-4D97-AF65-F5344CB8AC3E}">
        <p14:creationId xmlns:p14="http://schemas.microsoft.com/office/powerpoint/2010/main" val="4163063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Let us experience the Glory of your goodness. Let us become. More aware of your presence. Let us </a:t>
            </a:r>
          </a:p>
        </p:txBody>
      </p:sp>
    </p:spTree>
    <p:extLst>
      <p:ext uri="{BB962C8B-B14F-4D97-AF65-F5344CB8AC3E}">
        <p14:creationId xmlns:p14="http://schemas.microsoft.com/office/powerpoint/2010/main" val="210659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experience the Glory of your goodness. Let us become more aware of your presence. Let us </a:t>
            </a:r>
          </a:p>
        </p:txBody>
      </p:sp>
    </p:spTree>
    <p:extLst>
      <p:ext uri="{BB962C8B-B14F-4D97-AF65-F5344CB8AC3E}">
        <p14:creationId xmlns:p14="http://schemas.microsoft.com/office/powerpoint/2010/main" val="3776038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the atmosphere, Your glory God is what our heart longs for to be overcome. By your presence Lord.</a:t>
            </a:r>
          </a:p>
        </p:txBody>
      </p:sp>
    </p:spTree>
    <p:extLst>
      <p:ext uri="{BB962C8B-B14F-4D97-AF65-F5344CB8AC3E}">
        <p14:creationId xmlns:p14="http://schemas.microsoft.com/office/powerpoint/2010/main" val="4125426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“Show Me Your Glory”</a:t>
            </a:r>
          </a:p>
          <a:p>
            <a:pPr marL="0" indent="0" algn="ctr">
              <a:buNone/>
            </a:pPr>
            <a:r>
              <a:rPr lang="en-US" sz="4400" b="1" dirty="0">
                <a:solidFill>
                  <a:schemeClr val="bg1"/>
                </a:solidFill>
                <a:latin typeface="Arial"/>
                <a:ea typeface="+mn-lt"/>
                <a:cs typeface="+mn-lt"/>
              </a:rPr>
              <a:t>(Jesus Culture)</a:t>
            </a:r>
          </a:p>
          <a:p>
            <a:pPr marL="0" indent="0" algn="ctr">
              <a:buNone/>
            </a:pP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216486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name is the greatest Your name stands above them all </a:t>
            </a:r>
            <a:r>
              <a:rPr lang="en-US" sz="4000" dirty="0" err="1">
                <a:solidFill>
                  <a:schemeClr val="bg1"/>
                </a:solidFill>
                <a:latin typeface="Arial"/>
                <a:ea typeface="+mn-lt"/>
                <a:cs typeface="+mn-lt"/>
              </a:rPr>
              <a:t>All</a:t>
            </a:r>
            <a:r>
              <a:rPr lang="en-US" sz="4000" dirty="0">
                <a:solidFill>
                  <a:schemeClr val="bg1"/>
                </a:solidFill>
                <a:latin typeface="Arial"/>
                <a:ea typeface="+mn-lt"/>
                <a:cs typeface="+mn-lt"/>
              </a:rPr>
              <a:t> thrones and dominions All powers and</a:t>
            </a:r>
          </a:p>
        </p:txBody>
      </p:sp>
    </p:spTree>
    <p:extLst>
      <p:ext uri="{BB962C8B-B14F-4D97-AF65-F5344CB8AC3E}">
        <p14:creationId xmlns:p14="http://schemas.microsoft.com/office/powerpoint/2010/main" val="133729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see the cloud, I step in I want to see Your glory like Moses did Flashes of light and rolls of thunder But</a:t>
            </a:r>
          </a:p>
        </p:txBody>
      </p:sp>
    </p:spTree>
    <p:extLst>
      <p:ext uri="{BB962C8B-B14F-4D97-AF65-F5344CB8AC3E}">
        <p14:creationId xmlns:p14="http://schemas.microsoft.com/office/powerpoint/2010/main" val="3107539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I'm not afraid I'm not afraid Show me Your glory Show me Your glory, yes Show me Your glory Show</a:t>
            </a:r>
          </a:p>
        </p:txBody>
      </p:sp>
    </p:spTree>
    <p:extLst>
      <p:ext uri="{BB962C8B-B14F-4D97-AF65-F5344CB8AC3E}">
        <p14:creationId xmlns:p14="http://schemas.microsoft.com/office/powerpoint/2010/main" val="457582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 Your glory I'm marked by Your beauty, lost in Your eyes I long to walk in Your presence like Jesus</a:t>
            </a:r>
          </a:p>
        </p:txBody>
      </p:sp>
    </p:spTree>
    <p:extLst>
      <p:ext uri="{BB962C8B-B14F-4D97-AF65-F5344CB8AC3E}">
        <p14:creationId xmlns:p14="http://schemas.microsoft.com/office/powerpoint/2010/main" val="1684257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did Your glory surrounds me and I'm overwhelmed But I'm not afraid I'm not afraid Show me Your glory</a:t>
            </a:r>
          </a:p>
        </p:txBody>
      </p:sp>
    </p:spTree>
    <p:extLst>
      <p:ext uri="{BB962C8B-B14F-4D97-AF65-F5344CB8AC3E}">
        <p14:creationId xmlns:p14="http://schemas.microsoft.com/office/powerpoint/2010/main" val="2377738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Show me Your glory, my God Show me Your glory Show me Your glory, yeah I long to look on the face</a:t>
            </a:r>
          </a:p>
        </p:txBody>
      </p:sp>
    </p:spTree>
    <p:extLst>
      <p:ext uri="{BB962C8B-B14F-4D97-AF65-F5344CB8AC3E}">
        <p14:creationId xmlns:p14="http://schemas.microsoft.com/office/powerpoint/2010/main" val="3112556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of the One that I love Long to stay in Your presence, it's where I belong Long to look on the face of the</a:t>
            </a:r>
          </a:p>
        </p:txBody>
      </p:sp>
    </p:spTree>
    <p:extLst>
      <p:ext uri="{BB962C8B-B14F-4D97-AF65-F5344CB8AC3E}">
        <p14:creationId xmlns:p14="http://schemas.microsoft.com/office/powerpoint/2010/main" val="892015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One that I love Long to stay in Your presence, it's where I belong It's where I belong It's where I belong</a:t>
            </a:r>
          </a:p>
        </p:txBody>
      </p:sp>
    </p:spTree>
    <p:extLst>
      <p:ext uri="{BB962C8B-B14F-4D97-AF65-F5344CB8AC3E}">
        <p14:creationId xmlns:p14="http://schemas.microsoft.com/office/powerpoint/2010/main" val="18438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belong in Your presence I belong in Your presence</a:t>
            </a:r>
          </a:p>
          <a:p>
            <a:pPr marL="0" indent="0" algn="ctr">
              <a:buNone/>
            </a:pPr>
            <a:r>
              <a:rPr lang="en-US" sz="4000" dirty="0">
                <a:solidFill>
                  <a:schemeClr val="bg1"/>
                </a:solidFill>
                <a:latin typeface="Arial"/>
                <a:ea typeface="+mn-lt"/>
                <a:cs typeface="+mn-lt"/>
              </a:rPr>
              <a:t>Jesus, yeah Oh Yeah </a:t>
            </a:r>
            <a:r>
              <a:rPr lang="en-US" sz="4000" dirty="0" err="1">
                <a:solidFill>
                  <a:schemeClr val="bg1"/>
                </a:solidFill>
                <a:latin typeface="Arial"/>
                <a:ea typeface="+mn-lt"/>
                <a:cs typeface="+mn-lt"/>
              </a:rPr>
              <a:t>Yeah</a:t>
            </a:r>
            <a:r>
              <a:rPr lang="en-US" sz="4000" dirty="0">
                <a:solidFill>
                  <a:schemeClr val="bg1"/>
                </a:solidFill>
                <a:latin typeface="Arial"/>
                <a:ea typeface="+mn-lt"/>
                <a:cs typeface="+mn-lt"/>
              </a:rPr>
              <a:t> This is where I belong</a:t>
            </a:r>
          </a:p>
        </p:txBody>
      </p:sp>
    </p:spTree>
    <p:extLst>
      <p:ext uri="{BB962C8B-B14F-4D97-AF65-F5344CB8AC3E}">
        <p14:creationId xmlns:p14="http://schemas.microsoft.com/office/powerpoint/2010/main" val="1641302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I was made for love And I was born for love Jesus And I see the cloud I step in I see the cloud</a:t>
            </a:r>
          </a:p>
        </p:txBody>
      </p:sp>
    </p:spTree>
    <p:extLst>
      <p:ext uri="{BB962C8B-B14F-4D97-AF65-F5344CB8AC3E}">
        <p14:creationId xmlns:p14="http://schemas.microsoft.com/office/powerpoint/2010/main" val="870781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And I run in I see the cloud And I jump in But I'm not afraid I'm not afraid I'm not afraid Show me</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4011247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positions Your name stands above them all And the angels cry, "Holy“ All creation cries, "Holy“ You are</a:t>
            </a:r>
          </a:p>
        </p:txBody>
      </p:sp>
    </p:spTree>
    <p:extLst>
      <p:ext uri="{BB962C8B-B14F-4D97-AF65-F5344CB8AC3E}">
        <p14:creationId xmlns:p14="http://schemas.microsoft.com/office/powerpoint/2010/main" val="2252225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glory Show me Your glory (I long to sing) Show me Your glory Show me Your glory, yeah I long to</a:t>
            </a:r>
          </a:p>
        </p:txBody>
      </p:sp>
    </p:spTree>
    <p:extLst>
      <p:ext uri="{BB962C8B-B14F-4D97-AF65-F5344CB8AC3E}">
        <p14:creationId xmlns:p14="http://schemas.microsoft.com/office/powerpoint/2010/main" val="19459396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look on the face of the One that I love Long to stay in Your presence, it's where I belong Long to look on</a:t>
            </a:r>
          </a:p>
        </p:txBody>
      </p:sp>
    </p:spTree>
    <p:extLst>
      <p:ext uri="{BB962C8B-B14F-4D97-AF65-F5344CB8AC3E}">
        <p14:creationId xmlns:p14="http://schemas.microsoft.com/office/powerpoint/2010/main" val="3395967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face of the One that I love Long to stay in Your presence, it's where I belong I belong to You I belong</a:t>
            </a:r>
          </a:p>
        </p:txBody>
      </p:sp>
    </p:spTree>
    <p:extLst>
      <p:ext uri="{BB962C8B-B14F-4D97-AF65-F5344CB8AC3E}">
        <p14:creationId xmlns:p14="http://schemas.microsoft.com/office/powerpoint/2010/main" val="1570899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You I belong to You I belong to You I belong to You I belong to You Yeah Oh yeah Show me Your glory</a:t>
            </a:r>
          </a:p>
        </p:txBody>
      </p:sp>
    </p:spTree>
    <p:extLst>
      <p:ext uri="{BB962C8B-B14F-4D97-AF65-F5344CB8AC3E}">
        <p14:creationId xmlns:p14="http://schemas.microsoft.com/office/powerpoint/2010/main" val="3400690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God (yeah) Show me Your glory Show me Your glory (Jesus) Show me Your glory (I long to sing) Show</a:t>
            </a:r>
          </a:p>
        </p:txBody>
      </p:sp>
    </p:spTree>
    <p:extLst>
      <p:ext uri="{BB962C8B-B14F-4D97-AF65-F5344CB8AC3E}">
        <p14:creationId xmlns:p14="http://schemas.microsoft.com/office/powerpoint/2010/main" val="2202541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 Your glory, God (Show me Your glory) (Show me Your glory) (Show me Your glory)</a:t>
            </a:r>
          </a:p>
        </p:txBody>
      </p:sp>
    </p:spTree>
    <p:extLst>
      <p:ext uri="{BB962C8B-B14F-4D97-AF65-F5344CB8AC3E}">
        <p14:creationId xmlns:p14="http://schemas.microsoft.com/office/powerpoint/2010/main" val="1067188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237AA27F-108D-0610-3A77-27830BA3754F}"/>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670D074F-E68A-8053-6B86-E46A7FB56EA8}"/>
              </a:ext>
            </a:extLst>
          </p:cNvPr>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40098498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683321D7-5717-557F-46DD-811C604C308D}"/>
            </a:ext>
          </a:extLst>
        </p:cNvPr>
        <p:cNvGrpSpPr/>
        <p:nvPr/>
      </p:nvGrpSpPr>
      <p:grpSpPr>
        <a:xfrm>
          <a:off x="0" y="0"/>
          <a:ext cx="0" cy="0"/>
          <a:chOff x="0" y="0"/>
          <a:chExt cx="0" cy="0"/>
        </a:xfrm>
      </p:grpSpPr>
      <p:pic>
        <p:nvPicPr>
          <p:cNvPr id="2" name="AQMydVgwtTA6T54FbcRw8SAogu_ISHKwvWg_oSsi7r2PgnQ8edayZmEa63drWSIwaYEROobh8DLR6gBPTNOY2nZuRqd9viivL3VQHu0">
            <a:hlinkClick r:id="" action="ppaction://media"/>
            <a:extLst>
              <a:ext uri="{FF2B5EF4-FFF2-40B4-BE49-F238E27FC236}">
                <a16:creationId xmlns:a16="http://schemas.microsoft.com/office/drawing/2014/main" id="{DD4C29EA-7AAE-BDC1-8A31-F88DB34BD0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90987" y="-12551"/>
            <a:ext cx="3857625" cy="6858000"/>
          </a:xfrm>
          <a:prstGeom prst="rect">
            <a:avLst/>
          </a:prstGeom>
        </p:spPr>
      </p:pic>
    </p:spTree>
    <p:extLst>
      <p:ext uri="{BB962C8B-B14F-4D97-AF65-F5344CB8AC3E}">
        <p14:creationId xmlns:p14="http://schemas.microsoft.com/office/powerpoint/2010/main" val="415366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35FFC220-9951-B88B-60FC-FB7DC5390084}"/>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EAFE6B94-0F90-CBA9-C105-E33F503D894C}"/>
              </a:ext>
            </a:extLst>
          </p:cNvPr>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456501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“Revelation Song”</a:t>
            </a:r>
          </a:p>
          <a:p>
            <a:pPr marL="0" indent="0" algn="ctr">
              <a:buNone/>
            </a:pPr>
            <a:r>
              <a:rPr lang="en-US" sz="4400" b="1" dirty="0">
                <a:solidFill>
                  <a:schemeClr val="bg1"/>
                </a:solidFill>
                <a:latin typeface="Arial"/>
                <a:ea typeface="+mn-lt"/>
                <a:cs typeface="+mn-lt"/>
              </a:rPr>
              <a:t>(Kari </a:t>
            </a:r>
            <a:r>
              <a:rPr lang="en-US" sz="4400" b="1" dirty="0" err="1">
                <a:solidFill>
                  <a:schemeClr val="bg1"/>
                </a:solidFill>
                <a:latin typeface="Arial"/>
                <a:ea typeface="+mn-lt"/>
                <a:cs typeface="+mn-lt"/>
              </a:rPr>
              <a:t>Jobe</a:t>
            </a:r>
            <a:r>
              <a:rPr lang="en-US" sz="4400" b="1" dirty="0">
                <a:solidFill>
                  <a:schemeClr val="bg1"/>
                </a:solidFill>
                <a:latin typeface="Arial"/>
                <a:ea typeface="+mn-lt"/>
                <a:cs typeface="+mn-lt"/>
              </a:rPr>
              <a:t>)</a:t>
            </a:r>
          </a:p>
        </p:txBody>
      </p:sp>
    </p:spTree>
    <p:extLst>
      <p:ext uri="{BB962C8B-B14F-4D97-AF65-F5344CB8AC3E}">
        <p14:creationId xmlns:p14="http://schemas.microsoft.com/office/powerpoint/2010/main" val="2878871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lifted high, holy </a:t>
            </a:r>
            <a:r>
              <a:rPr lang="en-US" sz="4400" dirty="0" err="1">
                <a:solidFill>
                  <a:schemeClr val="bg1"/>
                </a:solidFill>
                <a:latin typeface="Arial"/>
                <a:ea typeface="+mn-lt"/>
                <a:cs typeface="+mn-lt"/>
              </a:rPr>
              <a:t>Holy</a:t>
            </a:r>
            <a:r>
              <a:rPr lang="en-US" sz="4400" dirty="0">
                <a:solidFill>
                  <a:schemeClr val="bg1"/>
                </a:solidFill>
                <a:latin typeface="Arial"/>
                <a:ea typeface="+mn-lt"/>
                <a:cs typeface="+mn-lt"/>
              </a:rPr>
              <a:t> forever If you've been forgiven, if you've been redeemed Sing the</a:t>
            </a:r>
          </a:p>
        </p:txBody>
      </p:sp>
    </p:spTree>
    <p:extLst>
      <p:ext uri="{BB962C8B-B14F-4D97-AF65-F5344CB8AC3E}">
        <p14:creationId xmlns:p14="http://schemas.microsoft.com/office/powerpoint/2010/main" val="14485830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Worthy is the Lamb who was slain. Holy holy is </a:t>
            </a:r>
            <a:r>
              <a:rPr lang="en-US" sz="4000" dirty="0" err="1">
                <a:solidFill>
                  <a:schemeClr val="bg1"/>
                </a:solidFill>
                <a:latin typeface="Arial"/>
                <a:ea typeface="+mn-lt"/>
                <a:cs typeface="+mn-lt"/>
              </a:rPr>
              <a:t>he.Sing</a:t>
            </a:r>
            <a:r>
              <a:rPr lang="en-US" sz="4000" dirty="0">
                <a:solidFill>
                  <a:schemeClr val="bg1"/>
                </a:solidFill>
                <a:latin typeface="Arial"/>
                <a:ea typeface="+mn-lt"/>
                <a:cs typeface="+mn-lt"/>
              </a:rPr>
              <a:t> a new </a:t>
            </a:r>
            <a:r>
              <a:rPr lang="en-US" sz="4000" dirty="0" err="1">
                <a:solidFill>
                  <a:schemeClr val="bg1"/>
                </a:solidFill>
                <a:latin typeface="Arial"/>
                <a:ea typeface="+mn-lt"/>
                <a:cs typeface="+mn-lt"/>
              </a:rPr>
              <a:t>songto</a:t>
            </a:r>
            <a:r>
              <a:rPr lang="en-US" sz="4000" dirty="0">
                <a:solidFill>
                  <a:schemeClr val="bg1"/>
                </a:solidFill>
                <a:latin typeface="Arial"/>
                <a:ea typeface="+mn-lt"/>
                <a:cs typeface="+mn-lt"/>
              </a:rPr>
              <a:t> him who sits on Heaven’s </a:t>
            </a:r>
          </a:p>
        </p:txBody>
      </p:sp>
    </p:spTree>
    <p:extLst>
      <p:ext uri="{BB962C8B-B14F-4D97-AF65-F5344CB8AC3E}">
        <p14:creationId xmlns:p14="http://schemas.microsoft.com/office/powerpoint/2010/main" val="18929826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Mercy seat. Worthy is the Lamb who was slain. Holy, holy is he. Sing a new song to him who sits on</a:t>
            </a:r>
          </a:p>
        </p:txBody>
      </p:sp>
    </p:spTree>
    <p:extLst>
      <p:ext uri="{BB962C8B-B14F-4D97-AF65-F5344CB8AC3E}">
        <p14:creationId xmlns:p14="http://schemas.microsoft.com/office/powerpoint/2010/main" val="1014392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Heaven’s mercy seat.  Holy, Holy, holy is the Lord God almighty. Who was and is to come. With all</a:t>
            </a:r>
          </a:p>
        </p:txBody>
      </p:sp>
    </p:spTree>
    <p:extLst>
      <p:ext uri="{BB962C8B-B14F-4D97-AF65-F5344CB8AC3E}">
        <p14:creationId xmlns:p14="http://schemas.microsoft.com/office/powerpoint/2010/main" val="9799486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Creation I sing. Praise to the King of Kings. You are my everything and I will Adore you. Clothed in</a:t>
            </a:r>
          </a:p>
        </p:txBody>
      </p:sp>
    </p:spTree>
    <p:extLst>
      <p:ext uri="{BB962C8B-B14F-4D97-AF65-F5344CB8AC3E}">
        <p14:creationId xmlns:p14="http://schemas.microsoft.com/office/powerpoint/2010/main" val="1841629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Rainbows of living color. Flashes of lightning rolls of thunder. Blessing and honor strength and glory and</a:t>
            </a:r>
          </a:p>
        </p:txBody>
      </p:sp>
    </p:spTree>
    <p:extLst>
      <p:ext uri="{BB962C8B-B14F-4D97-AF65-F5344CB8AC3E}">
        <p14:creationId xmlns:p14="http://schemas.microsoft.com/office/powerpoint/2010/main" val="12877110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Power be. To you the only wise King. Holy, holy, holy is the Lord god Almighty. Who was and is to come.</a:t>
            </a:r>
          </a:p>
        </p:txBody>
      </p:sp>
    </p:spTree>
    <p:extLst>
      <p:ext uri="{BB962C8B-B14F-4D97-AF65-F5344CB8AC3E}">
        <p14:creationId xmlns:p14="http://schemas.microsoft.com/office/powerpoint/2010/main" val="4134696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With all Creation I sing praise to the King of Kings. You are my everything and I will adore you. Filled</a:t>
            </a:r>
          </a:p>
        </p:txBody>
      </p:sp>
    </p:spTree>
    <p:extLst>
      <p:ext uri="{BB962C8B-B14F-4D97-AF65-F5344CB8AC3E}">
        <p14:creationId xmlns:p14="http://schemas.microsoft.com/office/powerpoint/2010/main" val="30748588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With wonder. Awe struck Wonder at the mention of your name. Jesus your name is power, breath and </a:t>
            </a:r>
          </a:p>
        </p:txBody>
      </p:sp>
    </p:spTree>
    <p:extLst>
      <p:ext uri="{BB962C8B-B14F-4D97-AF65-F5344CB8AC3E}">
        <p14:creationId xmlns:p14="http://schemas.microsoft.com/office/powerpoint/2010/main" val="28783200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Living water. Such a marvelous mystery.  </a:t>
            </a:r>
            <a:r>
              <a:rPr lang="en-US" sz="4000" dirty="0" err="1">
                <a:solidFill>
                  <a:schemeClr val="bg1"/>
                </a:solidFill>
                <a:latin typeface="Arial"/>
                <a:ea typeface="+mn-lt"/>
                <a:cs typeface="+mn-lt"/>
              </a:rPr>
              <a:t>Holy,holy</a:t>
            </a:r>
            <a:r>
              <a:rPr lang="en-US" sz="4000" dirty="0">
                <a:solidFill>
                  <a:schemeClr val="bg1"/>
                </a:solidFill>
                <a:latin typeface="Arial"/>
                <a:ea typeface="+mn-lt"/>
                <a:cs typeface="+mn-lt"/>
              </a:rPr>
              <a:t>, holy is the Lord God almighty. Who was and is and is </a:t>
            </a:r>
          </a:p>
        </p:txBody>
      </p:sp>
    </p:spTree>
    <p:extLst>
      <p:ext uri="{BB962C8B-B14F-4D97-AF65-F5344CB8AC3E}">
        <p14:creationId xmlns:p14="http://schemas.microsoft.com/office/powerpoint/2010/main" val="25602242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come. With all creation I sing. Praise to the king of Kings. You are my everything. And I will Adore you.</a:t>
            </a:r>
          </a:p>
        </p:txBody>
      </p:sp>
    </p:spTree>
    <p:extLst>
      <p:ext uri="{BB962C8B-B14F-4D97-AF65-F5344CB8AC3E}">
        <p14:creationId xmlns:p14="http://schemas.microsoft.com/office/powerpoint/2010/main" val="3404484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song forever to the Lamb If you walk in freedom, if you bear His name Sing the song forever to the</a:t>
            </a:r>
          </a:p>
        </p:txBody>
      </p:sp>
    </p:spTree>
    <p:extLst>
      <p:ext uri="{BB962C8B-B14F-4D97-AF65-F5344CB8AC3E}">
        <p14:creationId xmlns:p14="http://schemas.microsoft.com/office/powerpoint/2010/main" val="2204809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C35EFE20-34B0-210D-8BB1-B369B5409C4B}"/>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F355111C-5A6C-66A4-02D8-8FC6DCD43472}"/>
              </a:ext>
            </a:extLst>
          </p:cNvPr>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35256283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0" y="0"/>
            <a:ext cx="121920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Jesus Our Everything</a:t>
            </a: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Matthew 16:13-16</a:t>
            </a: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December 15, 2024</a:t>
            </a:r>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bright star in space&#10;&#10;Description automatically generated">
            <a:extLst>
              <a:ext uri="{FF2B5EF4-FFF2-40B4-BE49-F238E27FC236}">
                <a16:creationId xmlns:a16="http://schemas.microsoft.com/office/drawing/2014/main" id="{15888993-A98F-BF04-A7A6-5A4378EA1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43200"/>
            <a:ext cx="12192000" cy="4114800"/>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25399" y="5695950"/>
            <a:ext cx="1549399" cy="116205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16:13-16</a:t>
            </a:r>
          </a:p>
          <a:p>
            <a:pPr marL="0" marR="0" algn="ctr">
              <a:lnSpc>
                <a:spcPct val="115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When Jesus came into the region of Caesarea Philippi, He asked His disciples, saying,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"Who do men say that I, the Son of Man, am?" </a:t>
            </a:r>
            <a:r>
              <a:rPr lang="en-US" sz="4000" dirty="0">
                <a:effectLst/>
                <a:latin typeface="Verdana" panose="020B0604030504040204" pitchFamily="34" charset="0"/>
                <a:ea typeface="Calibri" panose="020F0502020204030204" pitchFamily="34" charset="0"/>
                <a:cs typeface="Times New Roman" panose="02020603050405020304" pitchFamily="18" charset="0"/>
              </a:rPr>
              <a:t>14 So they said, "Some say John the Baptist, some Elijah, and others Jeremiah or one of the prophets." 15 He said to them,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"But who do you say that I am?"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26180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16 Simon Peter answered and said, "You are the Christ, the Son of the living God." 17 Jesus answered and said to him,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"Blessed are you, Simon Bar-Jonah, for flesh and blood has not revealed this to you, but My Father who is in heaven.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6024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Jesus is not only the most important person who ever lived, but He’s also the most controversial.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8344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16:13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“Who do people say that the Son of Man is?”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6139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16:15-16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He said to them,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"But who do you say that I am?" </a:t>
            </a:r>
            <a:r>
              <a:rPr lang="en-US" sz="4000" dirty="0">
                <a:effectLst/>
                <a:latin typeface="Verdana" panose="020B0604030504040204" pitchFamily="34" charset="0"/>
                <a:ea typeface="Calibri" panose="020F0502020204030204" pitchFamily="34" charset="0"/>
                <a:cs typeface="Times New Roman" panose="02020603050405020304" pitchFamily="18" charset="0"/>
              </a:rPr>
              <a:t>16 Simon Peter answered and said, "You are the Christ, the Son of the living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What are Jesus’ attributes?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Creator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Lamb We'll sing the song forever and amen And the angels cry, "Holy“ All creation cries, "Holy“ You are</a:t>
            </a:r>
          </a:p>
        </p:txBody>
      </p:sp>
    </p:spTree>
    <p:extLst>
      <p:ext uri="{BB962C8B-B14F-4D97-AF65-F5344CB8AC3E}">
        <p14:creationId xmlns:p14="http://schemas.microsoft.com/office/powerpoint/2010/main" val="39954257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Colossians 1:15-16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He is the image of the invisible God, the firstborn over all creation. 16 For by Him all things were created that are in heaven and that are on earth, visible and invisible, whether thrones or dominions or principalities or powers. All things were created through Him and for Him.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Omnipresent</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As our Savior, Jesus lives within our hearts and is with us wherever we go.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52291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Omnipotent</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God the Son has all power to do whatever fits with His character and is in keeping with His Father’s will.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Omniscient</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There are no secrets because our Lord knows all things with complete accuracy. Before we even utter a prayer, He knows what we will say.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5187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Merciful</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We may freely call upon Christ to be merciful to us and need never worry that He will mistreat 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51275"/>
            <a:ext cx="12192000" cy="5537675"/>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Eternal</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Jesus was born of a woman, but this is not when He came into existence. He has always existed as eternal Son of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23120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Sinless</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Because of His divine nature, Jesus was completely sinless.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68226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Human</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Although He never ceased being God, Jesus was also fully human yet without sin. Because He lived as a man, He understands and can help us in our weakness.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15231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Deity</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Jesus was also wholly divine with all the attributes and perfections of deity.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400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07000"/>
              </a:lnSpc>
              <a:spcAft>
                <a:spcPts val="80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Virgin-born</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To become the holy, sinless God-man, Jesus had to be conceived by the Holy Spirit in the womb of a virgin. This was the only way He could represent mankind and be the sinless Lamb of God who was qualified to pay for our sins with His death on the cross.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325698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18507</TotalTime>
  <Words>4100</Words>
  <Application>Microsoft Office PowerPoint</Application>
  <PresentationFormat>Widescreen</PresentationFormat>
  <Paragraphs>592</Paragraphs>
  <Slides>154</Slides>
  <Notes>0</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154</vt:i4>
      </vt:variant>
    </vt:vector>
  </HeadingPairs>
  <TitlesOfParts>
    <vt:vector size="167" baseType="lpstr">
      <vt:lpstr>Arial</vt:lpstr>
      <vt:lpstr>Calibri</vt:lpstr>
      <vt:lpstr>Calibri Light</vt:lpstr>
      <vt:lpstr>Constantia</vt:lpstr>
      <vt:lpstr>Tahoma</vt:lpstr>
      <vt:lpstr>Times New Roman</vt:lpstr>
      <vt:lpstr>Verdana</vt:lpstr>
      <vt:lpstr>Verdana Pro</vt:lpstr>
      <vt:lpstr>Wingdings 2</vt:lpstr>
      <vt:lpstr>1_Mountain Top</vt:lpstr>
      <vt:lpstr>2_Mountain Top</vt:lpstr>
      <vt:lpstr>Flow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806</cp:revision>
  <dcterms:created xsi:type="dcterms:W3CDTF">2009-08-18T08:19:59Z</dcterms:created>
  <dcterms:modified xsi:type="dcterms:W3CDTF">2024-12-15T17:49:04Z</dcterms:modified>
</cp:coreProperties>
</file>