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1"/>
  </p:notesMasterIdLst>
  <p:handoutMasterIdLst>
    <p:handoutMasterId r:id="rId62"/>
  </p:handoutMasterIdLst>
  <p:sldIdLst>
    <p:sldId id="1634"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14" r:id="rId36"/>
    <p:sldId id="1615" r:id="rId37"/>
    <p:sldId id="1616" r:id="rId38"/>
    <p:sldId id="1617" r:id="rId39"/>
    <p:sldId id="1618" r:id="rId40"/>
    <p:sldId id="1619" r:id="rId41"/>
    <p:sldId id="1620" r:id="rId42"/>
    <p:sldId id="1621" r:id="rId43"/>
    <p:sldId id="1622" r:id="rId44"/>
    <p:sldId id="1623" r:id="rId45"/>
    <p:sldId id="1624" r:id="rId46"/>
    <p:sldId id="1625" r:id="rId47"/>
    <p:sldId id="1626" r:id="rId48"/>
    <p:sldId id="1627" r:id="rId49"/>
    <p:sldId id="1628" r:id="rId50"/>
    <p:sldId id="1629" r:id="rId51"/>
    <p:sldId id="969" r:id="rId52"/>
    <p:sldId id="970" r:id="rId53"/>
    <p:sldId id="971" r:id="rId54"/>
    <p:sldId id="972" r:id="rId55"/>
    <p:sldId id="973" r:id="rId56"/>
    <p:sldId id="974" r:id="rId57"/>
    <p:sldId id="975" r:id="rId58"/>
    <p:sldId id="1597" r:id="rId59"/>
    <p:sldId id="852" r:id="rId6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12/31/2024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12/31/2024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12/31/2024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59AD457-F201-C97B-F507-10C0142761C4}"/>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EEAF62DD-794F-6A86-2CF5-8DAB7D500F7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8583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WARNED OF DESTRUCTION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the LORD saw that the wickedness of man was great in the earth, and that every intent of the thoughts of his heart was only evil continually. 6 And the LORD was sorry that He had made man on the earth, and He was grieved in His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So the LORD said, "I will destroy man whom I have created from the face of the earth, both man and beast, creeping thing and birds of the air, for I am sorry that I have made them." 8 But Noah found grace in the eyes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Warned Noah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God said to Noah, "The end of all flesh has come before Me, for the earth is filled with violence through them; and behold, I will destroy them with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Enoch was taken away so that he did not see death, "and was not found, because God had taken him"; for before he was taken he had this testimony, that he pleased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Noah found grace in the eyes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Noah Warned His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did not spare the ancient world, but saved Noah, one of eight people, a preacher of righteousness, bringing in the flood on the world of the ungodly"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Noah, being divinely warned of things not yet seen, moved with godly fear, prepared an ark for the saving of his household, by which he condemned the world and became heir of the righteousness which is according to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Gives Warning for Today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as in the days before the flood, they were eating and drinking, marrying and giving in marriage, until the day that Noah entered the ark,</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Timothy 3:1-4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3 unloving, unforgiving, slanderers, without self-control, brutal, despisers of good, 4 traitors, headstrong, haughty, lovers of pleasure rather than lovers of God...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FBI &amp; Wikipedia Survey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Since 1973 Roe vs. Wade there have been 73,559,615 aborted babies. That's 201,533 per day, There are now 50 States in our Union that have legalized Homosexual Marriages.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GODLY FEAR ACTIVATES 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Fear of God Initiates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Innumerable Blessings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Fear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the beginning of knowledge, But fools despise wisdom and instruction"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Voices from Our Past Still Cry Out</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Genesis 6:5-8</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December 29,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68000" y="5699263"/>
            <a:ext cx="1549399" cy="1162050"/>
          </a:xfrm>
          <a:prstGeom prst="rect">
            <a:avLst/>
          </a:prstGeom>
        </p:spPr>
      </p:pic>
      <p:pic>
        <p:nvPicPr>
          <p:cNvPr id="5" name="Picture 4" descr="A person standing on a boat with his arms out&#10;&#10;Description automatically generated">
            <a:extLst>
              <a:ext uri="{FF2B5EF4-FFF2-40B4-BE49-F238E27FC236}">
                <a16:creationId xmlns:a16="http://schemas.microsoft.com/office/drawing/2014/main" id="{9F6F3302-C528-A4EF-58BF-652B36ACD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743200"/>
            <a:ext cx="7391400" cy="41338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to hate evil; Pride and arrogance and the evil way And the perverse mouth I hate"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the beginning of wisdom, And the knowledge of the Holy One is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10:27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prolongs days, But the years of the wicked will be shortened"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a fountain of life, To turn one away from the snares of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15:33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the instruction of wisdom, And before honor is humility"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leads to life, And he who has it will abide in satisfaction; He will not be visited with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Godly Fear Motivated Noah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Build an Altar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BECOMING HEIRS OF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Noah found grace in the eyes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the LORD saw that the wickedness of man was great in the earth, and that every intent of the thoughts of his heart was only evil continually. 6 And the LORD was sorry that He had made man on the earth, and He was grieved in His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was not Obligated to Warn Noah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CA0D-14CE-92C9-D070-F6CECA9B9E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AAA27-14D9-A2A6-6301-262D99C24DD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 found in Him, not having my own righteousness, which is from the law, but that which is through faith in Christ, the righteousness which is from God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63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EF0F-5F48-995F-79E2-9D58F5F1ED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64355D8-68E1-483B-41E4-068136955C7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Noah Was Prosperous in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688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6FF0-ADF0-54E5-502B-833A689D2B7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B96C01-C149-5663-AB59-E9355DC03FC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9:1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God blessed Noah and his sons, and said to them: "Be fruitful and multiply, and fill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988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EA94-A042-7B66-785B-A9B5244715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CFEEE-8314-17AB-9289-ED957DF6DE9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John 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I pray that you may prosper in all things and be in health, just as your soul prospers"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690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D4B0-9886-BA6A-873B-90EE243AF1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85F03B-1F90-ED6E-5FA3-73DD69CFA8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Has Heirs of Righteousness Today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62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51AD-61D9-A5DA-2395-7303B232A3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3C5BE2-E0DC-FA05-F3D4-D4A2CA08DA9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3:26-29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086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0E3D-F9BF-F19D-095E-87182F7B802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470C76-7EC3-D786-4858-79EEBAEA8D8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they being ignorant of God's righteousness, and seeking to establish their own righteousness, have not submitted to the righteousness of God. 4 For Christ is the end of the law for righteousness to everyone who believes.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765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AB78-C7D5-6229-128F-B6A9F69484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AC2B157-8223-80D4-BA70-529679BE775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of Him you are in Christ Jesus, who became for us wisdom from God--and righteousness and sanctification and redemption...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311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So the LORD said, "I will destroy man whom I have created from the face of the earth, both man and beast, creeping thing and birds of the air, for I am sorry that I have made them." 8 But Noah found grace in the eyes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Noah, being divinely warned of things not yet seen, moved with godly fear, prepared an ark for the saving of his household, by which he condemned the world and became heir of the righteousness which is according to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Attributes of God make Him our Great Encourager?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large building with a tall tower&#10;&#10;Description automatically generated with medium confidence">
            <a:extLst>
              <a:ext uri="{FF2B5EF4-FFF2-40B4-BE49-F238E27FC236}">
                <a16:creationId xmlns:a16="http://schemas.microsoft.com/office/drawing/2014/main" id="{277FF868-C367-E856-5127-C2605D83A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and turning the cities of Sodom and Gomorrah into ashes, condemned them to destruction, making them an example to those who afterward would live ungodly; 7 and delivered righteous Lot, who was oppressed by the filthy conduct of the wicked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16865</TotalTime>
  <Words>2162</Words>
  <Application>Microsoft Office PowerPoint</Application>
  <PresentationFormat>Widescreen</PresentationFormat>
  <Paragraphs>348</Paragraphs>
  <Slides>57</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808</cp:revision>
  <dcterms:created xsi:type="dcterms:W3CDTF">2009-08-18T08:19:59Z</dcterms:created>
  <dcterms:modified xsi:type="dcterms:W3CDTF">2025-01-01T01:20:11Z</dcterms:modified>
</cp:coreProperties>
</file>