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3"/>
  </p:notesMasterIdLst>
  <p:handoutMasterIdLst>
    <p:handoutMasterId r:id="rId44"/>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969" r:id="rId34"/>
    <p:sldId id="970" r:id="rId35"/>
    <p:sldId id="971" r:id="rId36"/>
    <p:sldId id="972" r:id="rId37"/>
    <p:sldId id="973" r:id="rId38"/>
    <p:sldId id="974" r:id="rId39"/>
    <p:sldId id="975" r:id="rId40"/>
    <p:sldId id="1597"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2/12/2025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4F8BA7D-1C36-F102-C228-3246EBB3199F}"/>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B3BEABDD-051D-8C4A-A88D-3D8C98675B8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4850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submitting to one another in the fear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Since you have purified your souls in obeying the truth through the Spirit in sincere love of the brethren, love one another fervently with a pure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11 not lagging in diligence, fervent in spirit, serving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whatever you do, do it heartily, as to the Lord and not to men, 24 knowing that from the Lord you will receive the reward of the inheritance; for you serve the Lord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“with good will doing service, as to the Lord, and not to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12 rejoicing in hope, patient in tribulation, continuing steadfastly in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13 distributing to the needs of the saints, given to hospitality.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all who believed were together, and had all things in common…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Now all who believed were together, and had all things in common, 45 and sold their possessions and goods, and divided them among all, as anyone had need.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4:34-37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Nor was there anyone among them who lacked; for all who were possessors of lands or houses sold them, and brought the proceeds of the things that were sold, 35 and laid them at the apostles' feet; and they distributed to each as anyone had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was also named Barnabas by the apostles (which is translated Son of Encouragement), a Levite of the country of Cyprus, 37 having land, sold it, and brought the money and laid it at the apostles' feet.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11:27-30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And in these days prophets came from Jerusalem to Antioch. 28 Then one of them, named Agabus, stood up and showed by the Spirit that there was going to be a great famine throughout all the world, which also happened in the days of Claudius Caesar.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Then the disciples, each according to his ability, determined to send relief to the brethren dwelling in Judea. 30 This they also did, and sent it to the elders by the hands of Barnabas and Saul.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Bless those who persecute you; bless and do not curse.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love your enemies, bless those who curse you, do good to those who hate you, and pray for those who spitefully use you and persecute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returning evil for evil or reviling for reviling, but on the contrary blessing, knowing that you were called to this, that you may inherit a blessing.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Rejoice with those who rejoice, and weep with those who weep.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 5 For as the sufferings of Christ abound in us, so our consolation also abounds through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Let Love Be Without Hypocrisy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12:9-15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to esteem them very highly in love for their work's sake. Be at peace among yourselves. 14 Now we exhort you, brethren, warn those who are unruly, comfort the fainthearted, uphold the weak, be patient with all. 15 See that no one renders evil for evil to anyone, but always pursue what is good both for yourselves and for all. 16 Rejoice always…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distributing to the needs of the saints, given to hospitality. 14 Bless those who persecute you; bless and do not curse. 15 Rejoice with those who rejoice, and weep with those who weep.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Let love be without hypocrisy. Abhor what is evil. Cling to what is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If someone says, "I love God," and hates his brother, he is a liar; for he who does not love his brother whom he has seen, how can he love God whom he has not seen? 21 And this commandment we have from Him: that he who loves God must love his brother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Be kindly affectionate to one another with brotherly love, in honor giving preference to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4 Let each of you look out not only for his own interests, but also for the interests of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16936</TotalTime>
  <Words>1593</Words>
  <Application>Microsoft Office PowerPoint</Application>
  <PresentationFormat>Widescreen</PresentationFormat>
  <Paragraphs>171</Paragraphs>
  <Slides>39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812</cp:revision>
  <dcterms:created xsi:type="dcterms:W3CDTF">2009-08-18T08:19:59Z</dcterms:created>
  <dcterms:modified xsi:type="dcterms:W3CDTF">2025-02-13T05:23:51Z</dcterms:modified>
</cp:coreProperties>
</file>