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4"/>
  </p:notesMasterIdLst>
  <p:handoutMasterIdLst>
    <p:handoutMasterId r:id="rId45"/>
  </p:handoutMasterIdLst>
  <p:sldIdLst>
    <p:sldId id="162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969" r:id="rId35"/>
    <p:sldId id="970" r:id="rId36"/>
    <p:sldId id="971" r:id="rId37"/>
    <p:sldId id="972" r:id="rId38"/>
    <p:sldId id="973" r:id="rId39"/>
    <p:sldId id="974" r:id="rId40"/>
    <p:sldId id="975" r:id="rId41"/>
    <p:sldId id="1597"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BAE217B-DDE1-0D92-81AE-DA1C5559A7CC}"/>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FBBED57-32E1-8FEC-3ABE-0A3768E4EAF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276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Listen, my beloved brethren: Has God not chosen the poor of this world to be rich in faith and heirs of the kingdom which He promised to those who love Him? 6 But you have dishonored the poor man. Do not the rich oppress you and drag you into the courts?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Do they not blaspheme that noble name by which you are called? 8 If you really fulfill the royal law according to the Scripture, "You shall love your neighbor as yourself," you do well; 9 but if you show partiality, you commit sin, and are convicted by the law as transgressors.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Repay no one evil for evil. Have regard for good things in the sight of all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returning evil for evil or reviling for reviling, but on the contrary blessing, knowing that you were called to this, that you may inherit a blessing.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If it is possible, as much as depends on you, live peaceably with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Matthew3 5:39-41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tell you not to resist an evil person. But whoever slaps you on your right cheek, turn the other to him also.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wants to sue you and take away your tunic, let him have your cloak also. </a:t>
            </a:r>
            <a:r>
              <a:rPr lang="en-US" sz="4000" dirty="0">
                <a:effectLst/>
                <a:latin typeface="Verdana" panose="020B0604030504040204" pitchFamily="34" charset="0"/>
                <a:ea typeface="Calibri" panose="020F0502020204030204" pitchFamily="34" charset="0"/>
                <a:cs typeface="Times New Roman" panose="02020603050405020304" pitchFamily="18" charset="0"/>
              </a:rPr>
              <a:t>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compels you to go one mile, go with him two.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a man's ways please the LORD, He makes even his enemies to be at peace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19 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Vengeance is Mine, and recompense; Their foot shall slip in due time; For the day of their calamity is at hand, And the things to come hasten upon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For we know Him who said, "Vengeance is Mine; I will repay," says the Lord. And again, "The LORD will judge His people."  31 It is a fearful thing to fall into the hands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5:39-42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tell you not to resist an evil person. But whoever slaps you on your right cheek, turn the other to him also.</a:t>
            </a:r>
            <a:r>
              <a:rPr lang="en-US" sz="3700" dirty="0">
                <a:effectLst/>
                <a:latin typeface="Verdana" panose="020B0604030504040204" pitchFamily="34" charset="0"/>
                <a:ea typeface="Calibri" panose="020F0502020204030204" pitchFamily="34" charset="0"/>
                <a:cs typeface="Times New Roman" panose="02020603050405020304" pitchFamily="18" charset="0"/>
              </a:rPr>
              <a:t> 40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wants to sue you and take away your tunic, let him have your cloak also.</a:t>
            </a:r>
            <a:r>
              <a:rPr lang="en-US" sz="3700" dirty="0">
                <a:effectLst/>
                <a:latin typeface="Verdana" panose="020B0604030504040204" pitchFamily="34" charset="0"/>
                <a:ea typeface="Calibri" panose="020F0502020204030204" pitchFamily="34" charset="0"/>
                <a:cs typeface="Times New Roman" panose="02020603050405020304" pitchFamily="18" charset="0"/>
              </a:rPr>
              <a:t> 41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compels you to go one mile, go with him two.</a:t>
            </a:r>
            <a:r>
              <a:rPr lang="en-US" sz="3700" dirty="0">
                <a:effectLst/>
                <a:latin typeface="Verdana" panose="020B0604030504040204" pitchFamily="34" charset="0"/>
                <a:ea typeface="Calibri" panose="020F0502020204030204" pitchFamily="34" charset="0"/>
                <a:cs typeface="Times New Roman" panose="02020603050405020304" pitchFamily="18" charset="0"/>
              </a:rPr>
              <a:t> 42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Give to him who asks you, and from him who wants to borrow from you do not turn away.</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20 Therefore "If your enemy is hungry, feed him; If he is thirsty, give him a drink; For in so doing you will heap coals of fire on his head."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25:21-22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If your enemy is hungry, give him bread to eat; And if he is thirsty, give him water to drink; 22 For so you will heap coals of fire on his head, And the LORD will reward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6:27-36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who hear: Love your enemies, do good to those who hate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 those who curse you, and pray for those who spitefully use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him who strikes you on the one cheek, offer the other also. And from him who takes away your cloak, do not withhold your tunic either.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Give to everyone who asks of you. And from him who takes away your goods do not ask them back.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just as you want men to do to you, you also do to them likewise.</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love those who love you, what credit is that to you? For even sinners love those who love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you do good to those who do good to you, what credit is that to you? For even sinners do the same.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you lend to those from whom you hope to receive back, what credit is that to you? For even sinners lend to sinners to receive as much back.</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85EEC-5E39-6716-CD2A-D240B9E5EFE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18AD19-93F4-3AFB-B75B-6BC71258BB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love your enemies, do good, and lend, hoping for nothing in return; and your reward will be great, and you will be sons of the Most High. For He is kind to the unthankful and evil.</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be merciful, just as your Father also is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67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5270F-4CE2-0C30-513F-F31E9B5EA83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FC56DA9-AB7E-7864-D335-70DC0E06342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Do not be overcome by evil, but overcome evil with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879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37A0-9801-D2DA-35EB-C888C54C9C4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AE985D-2713-88CF-132A-C80537E739D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Let all bitterness, wrath, anger, clamor, and evil speaking be put away from you, with all malice. 32 And be kind to one another, tenderhearted, forgiving one another, just as God in Christ forgave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15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Repay No One Evil for Evil</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12:16-21</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651C-2E20-AD51-2321-A8D5A6A63E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42231B5-E621-60FF-0C4F-68849C5A68E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Love suffers long and is kind; love does not envy; love does not parade itself, is not puffed up; 5 does not behave rudely, does not seek its own, is not provoked, thinks no evil; 6 does not rejoice in iniquity, but rejoices in the truth; 7 bears all things, believes all things, hopes all things, endures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678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11A2F-634C-A036-7DB6-EE7828363D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200631F-01AF-7DB0-C1D8-075CFFFD796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8 Draw near to God and He will draw near to you. Cleanse your hands, you sinners; and purify your hearts, you double-minded. 9 Lament and mourn and weep! Let your laughter be turned to mourning and your joy to gloom. 10 Humble yourselves in the sight of the Lord, and He will lift you up</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96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Be of the same mind toward one another. Do not set your mind on high things, but associate with the humble. Do not be wise in your own opinion. 17 Repay no one evil for evil. Have regard for good things in the sight of all men. 18 If it is possible, as much as depends on you, live peaceably with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plead with you, brethren, by the name of our Lord Jesus Christ, that you all speak the same thing, and that there be no divisions among you, but that you be perfectly joined together in the same mind and in the same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Be of the same mind toward one another. Do not set your mind on high things, but associate with the humble. Do not be wise in your own opinion.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My brethren, do not hold the faith of our Lord Jesus Christ, the Lord of glory, with partiality. 2 For if there should come into your assembly a man with gold rings, in fine apparel, and there should also come in a poor man in filthy clothes,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you pay attention to the one wearing the fine clothes and say to him, "You sit here in a good place," and say to the poor man, "You stand there," or, "Sit here at my footstool," 4 have you not shown partiality among yourselves, and become judges with evil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16717</TotalTime>
  <Words>2068</Words>
  <Application>Microsoft Office PowerPoint</Application>
  <PresentationFormat>Widescreen</PresentationFormat>
  <Paragraphs>157</Paragraphs>
  <Slides>40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2025-02-20T05:33:09Z</dcterms:modified>
</cp:coreProperties>
</file>