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45"/>
  </p:notesMasterIdLst>
  <p:handoutMasterIdLst>
    <p:handoutMasterId r:id="rId46"/>
  </p:handoutMasterIdLst>
  <p:sldIdLst>
    <p:sldId id="1632" r:id="rId4"/>
    <p:sldId id="460" r:id="rId5"/>
    <p:sldId id="826" r:id="rId6"/>
    <p:sldId id="999" r:id="rId7"/>
    <p:sldId id="1000" r:id="rId8"/>
    <p:sldId id="1001" r:id="rId9"/>
    <p:sldId id="1040" r:id="rId10"/>
    <p:sldId id="464" r:id="rId11"/>
    <p:sldId id="833" r:id="rId12"/>
    <p:sldId id="465" r:id="rId13"/>
    <p:sldId id="373" r:id="rId14"/>
    <p:sldId id="978" r:id="rId15"/>
    <p:sldId id="374" r:id="rId16"/>
    <p:sldId id="979" r:id="rId17"/>
    <p:sldId id="375" r:id="rId18"/>
    <p:sldId id="981" r:id="rId19"/>
    <p:sldId id="980" r:id="rId20"/>
    <p:sldId id="985" r:id="rId21"/>
    <p:sldId id="984" r:id="rId22"/>
    <p:sldId id="1003" r:id="rId23"/>
    <p:sldId id="983" r:id="rId24"/>
    <p:sldId id="1002" r:id="rId25"/>
    <p:sldId id="1016" r:id="rId26"/>
    <p:sldId id="1015" r:id="rId27"/>
    <p:sldId id="1026" r:id="rId28"/>
    <p:sldId id="1025" r:id="rId29"/>
    <p:sldId id="1617" r:id="rId30"/>
    <p:sldId id="1618" r:id="rId31"/>
    <p:sldId id="1619" r:id="rId32"/>
    <p:sldId id="1620" r:id="rId33"/>
    <p:sldId id="1621" r:id="rId34"/>
    <p:sldId id="1622" r:id="rId35"/>
    <p:sldId id="969" r:id="rId36"/>
    <p:sldId id="970" r:id="rId37"/>
    <p:sldId id="971" r:id="rId38"/>
    <p:sldId id="972" r:id="rId39"/>
    <p:sldId id="973" r:id="rId40"/>
    <p:sldId id="974" r:id="rId41"/>
    <p:sldId id="975" r:id="rId42"/>
    <p:sldId id="1597" r:id="rId43"/>
    <p:sldId id="852" r:id="rId44"/>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04" d="100"/>
          <a:sy n="104" d="100"/>
        </p:scale>
        <p:origin x="462" y="31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3/26/2025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3/26/2025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3/26/2025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3/26/2025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3/26/2025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3/26/2025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3/26/2025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3/26/2025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3/26/2025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3/26/2025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3/26/2025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3/26/2025</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4B86BA78-06D7-2A5B-2DE4-2C61C1878841}"/>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FDC84644-A91D-5181-832C-F0F4EC06BC5E}"/>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79722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3600" b="1" dirty="0">
                <a:effectLst/>
                <a:latin typeface="Verdana" panose="020B0604030504040204" pitchFamily="34" charset="0"/>
                <a:ea typeface="Calibri" panose="020F0502020204030204" pitchFamily="34" charset="0"/>
                <a:cs typeface="Times New Roman" panose="02020603050405020304" pitchFamily="18" charset="0"/>
              </a:rPr>
              <a:t>10 But why do you judge your brother? Or why do you show contempt for your brother? For we shall all stand before the judgment seat of Christ.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4:5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Therefore judge nothing before the time, until the Lord comes, who will both bring to light the hidden things of darkness and reveal the counsels of the hearts. Then each one's praise will come from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5:10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we must all appear before the judgment seat of Christ, that each one may receive the things done in the body, according to what he has done, whether good or bad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4:5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Therefore judge nothing before the time, until the Lord comes, who will both bring to light the hidden things of darkness and reveal the counsels of the hearts. Then each one's praise will come from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12:36-37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36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I say to you that for every idle word men may speak, they will give account of it in the day of judgment.</a:t>
            </a:r>
            <a:r>
              <a:rPr lang="en-US" sz="4000" dirty="0">
                <a:effectLst/>
                <a:latin typeface="Verdana" panose="020B0604030504040204" pitchFamily="34" charset="0"/>
                <a:ea typeface="Calibri" panose="020F0502020204030204" pitchFamily="34" charset="0"/>
                <a:cs typeface="Times New Roman" panose="02020603050405020304" pitchFamily="18" charset="0"/>
              </a:rPr>
              <a:t> 37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by your words you will be justified, and by your words you will be condemned."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4:5-6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5 They will give an account to Him who is ready to judge the living and the dead. 6 For this reason the gospel was preached also to those who are dead, that they might be judged according to men in the flesh, but live according to God in the spirit.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11 For it is written: "As I live, says the LORD, Every knee shall bow to Me, And every tongue shall confess to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45:23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 have sworn by Myself; The word has gone out of My mouth in righteousness, And shall not return, That to Me every knee shall bow, Every tongue shall take an oath.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15:24-28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24 Then comes the end, when He delivers the kingdom to God the Father, when He puts an end to all rule and all authority and power. 25 For He must reign till He has put all enemies under His feet. 26 The last enemy that will be destroyed is death.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27 For "He has put all things under His feet." But when He says "all things are put under Him," it is evident that He who put all things under Him is excepted. 28 Now when all things are made subject to Him, then the Son Himself will also be subject to Him who put all things under Him, that God may be all in all.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12 So then each of us shall give account of himself to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4:13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there is no creature hidden from His sight, but all things are naked and open to the eyes of Him to whom we must give account.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Ecclesiastes 12:14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God will bring every work into judgment, Including every secret thing, Whether good or evil.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2:28-29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28 And now, little children, abide in Him, that when He appears, we may have confidence and not be ashamed before Him at His coming. 29 If you know that He is righteous, you know that everyone who practices righteousness is born of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13 Therefore let us not judge one another anymore, but rather resolve this, not to put a stumbling block or a cause to fall in our brother's way.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4:11-12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11 Do not speak evil of one another, brethren. He who speaks evil of a brother and judges his brother, speaks evil of the law and judges the law. But if you judge the law, you are not a doer of the law but a judge. 12 There is one Lawgiver, who is able to save and to destroy. Who are you to judge another?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5:13-15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13 For you, brethren, have been called to liberty; only do not use liberty as an opportunity for the flesh, but through love serve one another. 14 For all the law is fulfilled in one word, even in this: "You shall love your neighbor as yourself."  15 But if you bite and devour one another, beware lest you be consumed by one another!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65C76-BBC4-FB9D-CA9A-3DD14C883DD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E073CB5-E557-1CDC-8791-1495848316F4}"/>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8:9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beware lest somehow this liberty of yours become a stumbling block to those who are weak”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3685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CE405-D1BD-D89A-80EA-F04D016F111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1969B0D-4EB9-86B4-F76D-33CFCD8ABFCD}"/>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14 I know and am convinced by the Lord Jesus that there is nothing unclean of itself; but to him who considers anything to be unclean, to him it is unclean.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03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2471E-C932-A009-0835-68833F4436E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6382B56-8BD3-82E6-A220-76BB55BCAC09}"/>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Mark 7:14-23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14 When He had called all the multitude to Himself, He said to them,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"Hear Me, everyone, and understand:</a:t>
            </a:r>
            <a:r>
              <a:rPr lang="en-US" sz="4000" dirty="0">
                <a:effectLst/>
                <a:latin typeface="Verdana" panose="020B0604030504040204" pitchFamily="34" charset="0"/>
                <a:ea typeface="Calibri" panose="020F0502020204030204" pitchFamily="34" charset="0"/>
                <a:cs typeface="Times New Roman" panose="02020603050405020304" pitchFamily="18" charset="0"/>
              </a:rPr>
              <a:t> 15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There is nothing that enters a man from outside which can defile him; but the things which come out of him, those are the things that defile a man.</a:t>
            </a:r>
            <a:r>
              <a:rPr lang="en-US" sz="4000" dirty="0">
                <a:effectLst/>
                <a:latin typeface="Verdana" panose="020B0604030504040204" pitchFamily="34" charset="0"/>
                <a:ea typeface="Calibri" panose="020F0502020204030204" pitchFamily="34" charset="0"/>
                <a:cs typeface="Times New Roman" panose="02020603050405020304" pitchFamily="18" charset="0"/>
              </a:rPr>
              <a:t> 16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If anyone has ears to hear, let him hear!"</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70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Every Knee Shall Bow </a:t>
            </a: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14:9-17</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 </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March 26, 2025</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letter&#10;&#10;Description automatically generated">
            <a:extLst>
              <a:ext uri="{FF2B5EF4-FFF2-40B4-BE49-F238E27FC236}">
                <a16:creationId xmlns:a16="http://schemas.microsoft.com/office/drawing/2014/main" id="{81661CF7-9DB2-18F7-64F5-95EE09707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2318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AD27D-DA4E-88AE-A5F4-F03CFB96CAF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BA1BCD4-3304-FEEB-AC68-E1F6CB0BB575}"/>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17 When He had entered a house away from the crowd, His disciples asked Him concerning the parable. 18 So He said to them,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"Are you thus without understanding also? Do you not perceive that whatever enters a man from outside cannot defile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3951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2E666-0026-01E0-3869-425AFB36E97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A690963-40C1-C380-AE78-A8C7F7ECD974}"/>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19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because it does not enter his heart but his stomach, and is eliminated, thus purifying all foods?"</a:t>
            </a:r>
            <a:r>
              <a:rPr lang="en-US" sz="4000" dirty="0">
                <a:effectLst/>
                <a:latin typeface="Verdana" panose="020B0604030504040204" pitchFamily="34" charset="0"/>
                <a:ea typeface="Calibri" panose="020F0502020204030204" pitchFamily="34" charset="0"/>
                <a:cs typeface="Times New Roman" panose="02020603050405020304" pitchFamily="18" charset="0"/>
              </a:rPr>
              <a:t> 20 And He said,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"What comes out of a man, that defiles a man.</a:t>
            </a:r>
            <a:r>
              <a:rPr lang="en-US" sz="4000" dirty="0">
                <a:effectLst/>
                <a:latin typeface="Verdana" panose="020B0604030504040204" pitchFamily="34" charset="0"/>
                <a:ea typeface="Calibri" panose="020F0502020204030204" pitchFamily="34" charset="0"/>
                <a:cs typeface="Times New Roman" panose="02020603050405020304" pitchFamily="18" charset="0"/>
              </a:rPr>
              <a:t> 21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from within, out of the heart of men, proceed evil thoughts, adulteries, fornications, murders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800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C3C5A-E09C-751C-D80A-B63A997D3B2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377C727-EE49-20E6-345A-0EB4BF146F3B}"/>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a:effectLst/>
                <a:latin typeface="Verdana" panose="020B0604030504040204" pitchFamily="34" charset="0"/>
                <a:ea typeface="Calibri" panose="020F0502020204030204" pitchFamily="34" charset="0"/>
                <a:cs typeface="Times New Roman" panose="02020603050405020304" pitchFamily="18" charset="0"/>
              </a:rPr>
              <a:t>22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thefts, covetousness, wickedness, deceit, lewdness, an evil eye, blasphemy, pride, foolishness.</a:t>
            </a:r>
            <a:r>
              <a:rPr lang="en-US" sz="4000" dirty="0">
                <a:effectLst/>
                <a:latin typeface="Verdana" panose="020B0604030504040204" pitchFamily="34" charset="0"/>
                <a:ea typeface="Calibri" panose="020F0502020204030204" pitchFamily="34" charset="0"/>
                <a:cs typeface="Times New Roman" panose="02020603050405020304" pitchFamily="18" charset="0"/>
              </a:rPr>
              <a:t> 23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All these evil things come from within and defile a man."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9358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14:9-17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9 For to this end Christ died and rose and lived again, that He might be Lord of both the dead and the living. 10 But why do you judge your brother? Or why do you show contempt for your brother? For we shall all stand before the judgment seat of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11 For it is written: "As I live, says the LORD, Every knee shall bow to Me, And every tongue shall confess to God." 12 So then each of us shall give account of himself to God. 13 Therefore let us not judge one another anymore, but rather resolve this, not to put a stumbling block or a cause to fall in our brother's way.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14 I know and am convinced by the Lord Jesus that there is nothing unclean of itself; but to him who considers anything to be unclean, to him it is unclean.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9 For to this end Christ died and rose and lived again, that He might be Lord of both the dead and the living.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2:9-11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9 Therefore God also has highly exalted Him and given Him the name which is above every name, 10 that at the name of Jesus every knee should bow, of those in heaven, and of those on earth, and of those under the earth, 11 and that every tongue should confess that Jesus Christ is Lord, to the glory of God the Father.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15:20-22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20 But Christ has indeed been raised from the dead, the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firstfruits</a:t>
            </a:r>
            <a:r>
              <a:rPr lang="en-US" sz="4000" dirty="0">
                <a:effectLst/>
                <a:latin typeface="Verdana" panose="020B0604030504040204" pitchFamily="34" charset="0"/>
                <a:ea typeface="Calibri" panose="020F0502020204030204" pitchFamily="34" charset="0"/>
                <a:cs typeface="Times New Roman" panose="02020603050405020304" pitchFamily="18" charset="0"/>
              </a:rPr>
              <a:t> of those who have fallen asleep. 21 For since death came through a man, the resurrection of the dead comes also through a man. 22 For as in Adam all die, so in Christ all will be made alive.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16959</TotalTime>
  <Words>1971</Words>
  <Application>Microsoft Office PowerPoint</Application>
  <PresentationFormat>Widescreen</PresentationFormat>
  <Paragraphs>183</Paragraphs>
  <Slides>41</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41</vt:i4>
      </vt:variant>
    </vt:vector>
  </HeadingPairs>
  <TitlesOfParts>
    <vt:vector size="52"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813</cp:revision>
  <dcterms:created xsi:type="dcterms:W3CDTF">2009-08-18T08:19:59Z</dcterms:created>
  <dcterms:modified xsi:type="dcterms:W3CDTF">2025-03-27T04:31:52Z</dcterms:modified>
</cp:coreProperties>
</file>