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8"/>
  </p:notesMasterIdLst>
  <p:handoutMasterIdLst>
    <p:handoutMasterId r:id="rId129"/>
  </p:handoutMasterIdLst>
  <p:sldIdLst>
    <p:sldId id="1630" r:id="rId5"/>
    <p:sldId id="1381" r:id="rId6"/>
    <p:sldId id="1382" r:id="rId7"/>
    <p:sldId id="1383" r:id="rId8"/>
    <p:sldId id="1384" r:id="rId9"/>
    <p:sldId id="459" r:id="rId10"/>
    <p:sldId id="1429" r:id="rId11"/>
    <p:sldId id="461" r:id="rId12"/>
    <p:sldId id="1430" r:id="rId13"/>
    <p:sldId id="463" r:id="rId14"/>
    <p:sldId id="991" r:id="rId15"/>
    <p:sldId id="1431" r:id="rId16"/>
    <p:sldId id="466" r:id="rId17"/>
    <p:sldId id="467" r:id="rId18"/>
    <p:sldId id="468" r:id="rId19"/>
    <p:sldId id="469" r:id="rId20"/>
    <p:sldId id="470" r:id="rId21"/>
    <p:sldId id="471" r:id="rId22"/>
    <p:sldId id="1432" r:id="rId23"/>
    <p:sldId id="1433" r:id="rId24"/>
    <p:sldId id="1434" r:id="rId25"/>
    <p:sldId id="1435" r:id="rId26"/>
    <p:sldId id="1436" r:id="rId27"/>
    <p:sldId id="1014" r:id="rId28"/>
    <p:sldId id="1041" r:id="rId29"/>
    <p:sldId id="1042" r:id="rId30"/>
    <p:sldId id="1043" r:id="rId31"/>
    <p:sldId id="1044" r:id="rId32"/>
    <p:sldId id="1045" r:id="rId33"/>
    <p:sldId id="1004" r:id="rId34"/>
    <p:sldId id="1005" r:id="rId35"/>
    <p:sldId id="1006" r:id="rId36"/>
    <p:sldId id="1405" r:id="rId37"/>
    <p:sldId id="1406" r:id="rId38"/>
    <p:sldId id="1407" r:id="rId39"/>
    <p:sldId id="1408" r:id="rId40"/>
    <p:sldId id="1011" r:id="rId41"/>
    <p:sldId id="1012" r:id="rId42"/>
    <p:sldId id="1013" r:id="rId43"/>
    <p:sldId id="1274" r:id="rId44"/>
    <p:sldId id="1275" r:id="rId45"/>
    <p:sldId id="1276" r:id="rId46"/>
    <p:sldId id="1277" r:id="rId47"/>
    <p:sldId id="1046" r:id="rId48"/>
    <p:sldId id="1047" r:id="rId49"/>
    <p:sldId id="1048" r:id="rId50"/>
    <p:sldId id="1049" r:id="rId51"/>
    <p:sldId id="1050" r:id="rId52"/>
    <p:sldId id="1051" r:id="rId53"/>
    <p:sldId id="1052" r:id="rId54"/>
    <p:sldId id="1053" r:id="rId55"/>
    <p:sldId id="1054" r:id="rId56"/>
    <p:sldId id="1055" r:id="rId57"/>
    <p:sldId id="1056" r:id="rId58"/>
    <p:sldId id="1057" r:id="rId59"/>
    <p:sldId id="1058" r:id="rId60"/>
    <p:sldId id="1059" r:id="rId61"/>
    <p:sldId id="1060" r:id="rId62"/>
    <p:sldId id="1061" r:id="rId63"/>
    <p:sldId id="1838" r:id="rId64"/>
    <p:sldId id="1602" r:id="rId65"/>
    <p:sldId id="456" r:id="rId66"/>
    <p:sldId id="457" r:id="rId67"/>
    <p:sldId id="458" r:id="rId68"/>
    <p:sldId id="1839" r:id="rId69"/>
    <p:sldId id="1840" r:id="rId70"/>
    <p:sldId id="390" r:id="rId71"/>
    <p:sldId id="391" r:id="rId72"/>
    <p:sldId id="392" r:id="rId73"/>
    <p:sldId id="393" r:id="rId74"/>
    <p:sldId id="1841" r:id="rId75"/>
    <p:sldId id="1842" r:id="rId76"/>
    <p:sldId id="1843" r:id="rId77"/>
    <p:sldId id="1844" r:id="rId78"/>
    <p:sldId id="1845" r:id="rId79"/>
    <p:sldId id="1846" r:id="rId80"/>
    <p:sldId id="1632" r:id="rId81"/>
    <p:sldId id="460" r:id="rId82"/>
    <p:sldId id="826" r:id="rId83"/>
    <p:sldId id="999" r:id="rId84"/>
    <p:sldId id="1000" r:id="rId85"/>
    <p:sldId id="1001" r:id="rId86"/>
    <p:sldId id="1040" r:id="rId87"/>
    <p:sldId id="464" r:id="rId88"/>
    <p:sldId id="833" r:id="rId89"/>
    <p:sldId id="465" r:id="rId90"/>
    <p:sldId id="373" r:id="rId91"/>
    <p:sldId id="978" r:id="rId92"/>
    <p:sldId id="374" r:id="rId93"/>
    <p:sldId id="979" r:id="rId94"/>
    <p:sldId id="375" r:id="rId95"/>
    <p:sldId id="981" r:id="rId96"/>
    <p:sldId id="980" r:id="rId97"/>
    <p:sldId id="985" r:id="rId98"/>
    <p:sldId id="984" r:id="rId99"/>
    <p:sldId id="1003" r:id="rId100"/>
    <p:sldId id="983" r:id="rId101"/>
    <p:sldId id="1002" r:id="rId102"/>
    <p:sldId id="1016" r:id="rId103"/>
    <p:sldId id="1015" r:id="rId104"/>
    <p:sldId id="1026" r:id="rId105"/>
    <p:sldId id="1025" r:id="rId106"/>
    <p:sldId id="1024" r:id="rId107"/>
    <p:sldId id="1023" r:id="rId108"/>
    <p:sldId id="1598" r:id="rId109"/>
    <p:sldId id="1604" r:id="rId110"/>
    <p:sldId id="1656" r:id="rId111"/>
    <p:sldId id="1605" r:id="rId112"/>
    <p:sldId id="1606" r:id="rId113"/>
    <p:sldId id="1614" r:id="rId114"/>
    <p:sldId id="1615" r:id="rId115"/>
    <p:sldId id="1616" r:id="rId116"/>
    <p:sldId id="1617" r:id="rId117"/>
    <p:sldId id="1618" r:id="rId118"/>
    <p:sldId id="969" r:id="rId119"/>
    <p:sldId id="970" r:id="rId120"/>
    <p:sldId id="971" r:id="rId121"/>
    <p:sldId id="972" r:id="rId122"/>
    <p:sldId id="973" r:id="rId123"/>
    <p:sldId id="974" r:id="rId124"/>
    <p:sldId id="975" r:id="rId125"/>
    <p:sldId id="1597" r:id="rId126"/>
    <p:sldId id="852" r:id="rId12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3/8/2025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3/8/2025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3/8/2025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7356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8879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887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7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3217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8849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1637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9225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369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1074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3/8/2025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48528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 answered I sought the Lord and He heard and He answered I sought the Lord and He heard</a:t>
            </a:r>
          </a:p>
        </p:txBody>
      </p:sp>
    </p:spTree>
    <p:extLst>
      <p:ext uri="{BB962C8B-B14F-4D97-AF65-F5344CB8AC3E}">
        <p14:creationId xmlns:p14="http://schemas.microsoft.com/office/powerpoint/2010/main" val="18481976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Then they said to him, "Who are you, that we may give an answer to those who sent us? What do you say about yourself?" 23 He said: "I am 'The voice of one crying in the wilderness: "Make straight the way of the LORD," 'as the prophet Isaiah said."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Now those who were sent were from the Pharisees. 25 And they asked him, saying, "Why then do you baptize if you are not the Christ, nor Elijah, nor the Prophet?" 26 John answered them, saying, "I baptize with water, but there stands One among you whom you do not know.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It is He who, coming after me, is preferred before me, whose sandal strap I am not worthy to loose." 28 These things were done in Bethabara beyond the Jordan, where John was baptizing. 29 The next day John saw Jesus coming toward him, and said, "Behold! The Lamb of God who takes away the sin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when Jesus had received the sour wine, He said,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is finished!"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bowing His head, He gave up His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we walk in the light as He is in the light, we have fellowship with one another, and the blood of Jesus Christ His Son cleanses us from all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7:23-28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Also there were many priests, because they were prevented by death from continuing. 24 But He, because He continues forever, has an unchangeable priesthood. 25 Therefore He is also able to save to the uttermost those who come to God through Him, since He always lives to make intercession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26 For such a High Priest was fitting for us, who is holy, harmless, undefiled, separate from sinners, and has become higher than the heavens; 27 who does not need daily, as those high priests, to offer up sacrifices, first for His own sins and then for the people's, for this He did once for all when He offered up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19C-A273-1C0F-3B21-F649B33AB7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FF443D-E77E-DDBA-53FA-5BA90762A5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For the law appoints as high priests men who have weakness, but the word of the oath, which came after the law, appoints the Son who has been perfected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705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was a Ransom Necessary?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even the Son of Man did not come to be served, but to serve, and to give His life a ransom for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He answered That's why I trust Him, that's why I trust Him I sought the Lord and He heard and He</a:t>
            </a:r>
          </a:p>
        </p:txBody>
      </p:sp>
    </p:spTree>
    <p:extLst>
      <p:ext uri="{BB962C8B-B14F-4D97-AF65-F5344CB8AC3E}">
        <p14:creationId xmlns:p14="http://schemas.microsoft.com/office/powerpoint/2010/main" val="35513819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there is one God and one Mediator between God and men, the Man Christ Jesus, 6 who gave Himself a ransom for all, to be testified in due time, 7 for which I was appointed a preacher and an apostle--I am speaking the truth in Christ and not lying--a teacher of the Gentiles in faith and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then, we are ambassadors for Christ, as though God were pleading through us: we implore you on Christ's behalf, be reconciled to God.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Application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10 For we are His workmanship, created in Christ Jesus for good works, which God prepared beforehand that we should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107:1-3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Oh, give thanks to the LORD, for He is good! For His mercy endures forever. 2 Let the redeemed of the LORD say so, Whom He has redeemed from the hand of the enemy, 3 And gathered out of the lands, From the east and from the west, From the north and from the south.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I sought the Lord and He heard and He answered I sought the Lord and He heard and He</a:t>
            </a:r>
          </a:p>
        </p:txBody>
      </p:sp>
    </p:spTree>
    <p:extLst>
      <p:ext uri="{BB962C8B-B14F-4D97-AF65-F5344CB8AC3E}">
        <p14:creationId xmlns:p14="http://schemas.microsoft.com/office/powerpoint/2010/main" val="7723236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That's why I trust Him, that's why I trust Him I sought the Lord and He heard and He</a:t>
            </a:r>
          </a:p>
        </p:txBody>
      </p:sp>
    </p:spTree>
    <p:extLst>
      <p:ext uri="{BB962C8B-B14F-4D97-AF65-F5344CB8AC3E}">
        <p14:creationId xmlns:p14="http://schemas.microsoft.com/office/powerpoint/2010/main" val="416315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I sought the Lord and He heard and He answered I sought the Lord and He heard and He</a:t>
            </a:r>
          </a:p>
        </p:txBody>
      </p:sp>
    </p:spTree>
    <p:extLst>
      <p:ext uri="{BB962C8B-B14F-4D97-AF65-F5344CB8AC3E}">
        <p14:creationId xmlns:p14="http://schemas.microsoft.com/office/powerpoint/2010/main" val="627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That's why I trust Him, that's why I trust Him I sought the Lord and He heard and He</a:t>
            </a:r>
          </a:p>
        </p:txBody>
      </p:sp>
    </p:spTree>
    <p:extLst>
      <p:ext uri="{BB962C8B-B14F-4D97-AF65-F5344CB8AC3E}">
        <p14:creationId xmlns:p14="http://schemas.microsoft.com/office/powerpoint/2010/main" val="17695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I sought the Lord and He heard and He answered I sought the Lord and He heard and He</a:t>
            </a:r>
          </a:p>
        </p:txBody>
      </p:sp>
    </p:spTree>
    <p:extLst>
      <p:ext uri="{BB962C8B-B14F-4D97-AF65-F5344CB8AC3E}">
        <p14:creationId xmlns:p14="http://schemas.microsoft.com/office/powerpoint/2010/main" val="385298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That's why I trust Him That's why I trust in God, my Savior The one who will never fail He will</a:t>
            </a:r>
          </a:p>
        </p:txBody>
      </p:sp>
    </p:spTree>
    <p:extLst>
      <p:ext uri="{BB962C8B-B14F-4D97-AF65-F5344CB8AC3E}">
        <p14:creationId xmlns:p14="http://schemas.microsoft.com/office/powerpoint/2010/main" val="87119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fail Oh, I trust in God, my Savior The one who will never fail He will never fail I sought the Lord I</a:t>
            </a:r>
          </a:p>
        </p:txBody>
      </p:sp>
    </p:spTree>
    <p:extLst>
      <p:ext uri="{BB962C8B-B14F-4D97-AF65-F5344CB8AC3E}">
        <p14:creationId xmlns:p14="http://schemas.microsoft.com/office/powerpoint/2010/main" val="238274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sought the Lord and He heard and He answered I sought the Lord (and He delivered me from all my</a:t>
            </a:r>
          </a:p>
        </p:txBody>
      </p:sp>
    </p:spTree>
    <p:extLst>
      <p:ext uri="{BB962C8B-B14F-4D97-AF65-F5344CB8AC3E}">
        <p14:creationId xmlns:p14="http://schemas.microsoft.com/office/powerpoint/2010/main" val="244912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Trust in God”</a:t>
            </a:r>
          </a:p>
          <a:p>
            <a:pPr marL="0" indent="0" algn="ctr">
              <a:buNone/>
            </a:pPr>
            <a:r>
              <a:rPr lang="en-US" sz="4400" b="1" dirty="0">
                <a:solidFill>
                  <a:schemeClr val="bg1"/>
                </a:solidFill>
                <a:latin typeface="Arial"/>
                <a:ea typeface="+mn-lt"/>
                <a:cs typeface="+mn-lt"/>
              </a:rPr>
              <a:t>(Elevation Worship )</a:t>
            </a:r>
          </a:p>
        </p:txBody>
      </p:sp>
    </p:spTree>
    <p:extLst>
      <p:ext uri="{BB962C8B-B14F-4D97-AF65-F5344CB8AC3E}">
        <p14:creationId xmlns:p14="http://schemas.microsoft.com/office/powerpoint/2010/main" val="1919701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I sought the Lord (from everything) And He heard and He answered, oh That's why I trust Him, </a:t>
            </a:r>
          </a:p>
        </p:txBody>
      </p:sp>
    </p:spTree>
    <p:extLst>
      <p:ext uri="{BB962C8B-B14F-4D97-AF65-F5344CB8AC3E}">
        <p14:creationId xmlns:p14="http://schemas.microsoft.com/office/powerpoint/2010/main" val="35232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why I trust Him I sought the Lord and He heard and He answered I sought the Lord and He heard</a:t>
            </a:r>
          </a:p>
        </p:txBody>
      </p:sp>
    </p:spTree>
    <p:extLst>
      <p:ext uri="{BB962C8B-B14F-4D97-AF65-F5344CB8AC3E}">
        <p14:creationId xmlns:p14="http://schemas.microsoft.com/office/powerpoint/2010/main" val="385802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 answered I sought the Lord and He heard and He answered That's why I trust Him, that's why I</a:t>
            </a:r>
          </a:p>
        </p:txBody>
      </p:sp>
    </p:spTree>
    <p:extLst>
      <p:ext uri="{BB962C8B-B14F-4D97-AF65-F5344CB8AC3E}">
        <p14:creationId xmlns:p14="http://schemas.microsoft.com/office/powerpoint/2010/main" val="73997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trust in God.</a:t>
            </a:r>
          </a:p>
        </p:txBody>
      </p:sp>
    </p:spTree>
    <p:extLst>
      <p:ext uri="{BB962C8B-B14F-4D97-AF65-F5344CB8AC3E}">
        <p14:creationId xmlns:p14="http://schemas.microsoft.com/office/powerpoint/2010/main" val="87432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F03F7445-827B-13A1-FC4A-1F66614FB5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10459-6F87-4F57-0E8D-1FA9E6ECD54F}"/>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95293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90065C49-B05B-6FD7-EEB8-056977E3C4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BD9DA-4F79-ED73-9E7C-37E6B5EE72E9}"/>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61683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F75EEBC2-CA24-71DB-DB03-BF3D07F8C3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C5E94-89BD-B26C-BF60-45617B0B9237}"/>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7441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220B22E8-1EBB-D995-2522-45649580C0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2B29B-01CE-2B45-F771-2D2929265B4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7328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BFF3A32C-339B-05CC-C749-B623FD3B08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8AB51-BBF9-BF7C-EC22-9416B798C420}"/>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7214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203B1A50-D8BF-5721-4D20-6DA819CBA2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CE845-6D01-F91F-DAB1-203BAA3A997B}"/>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8217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Blessed Assurance, Jesus is mine He's been my fourth man in the fire, time after time Born of His</a:t>
            </a:r>
          </a:p>
        </p:txBody>
      </p:sp>
    </p:spTree>
    <p:extLst>
      <p:ext uri="{BB962C8B-B14F-4D97-AF65-F5344CB8AC3E}">
        <p14:creationId xmlns:p14="http://schemas.microsoft.com/office/powerpoint/2010/main" val="253212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6A6E38D3-D5A6-2B74-58DF-EE439E9660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35615-DDA5-0BC4-3012-6842D1A5F8B3}"/>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856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B837158C-1F2E-049D-0757-E640AA3BC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51318-A241-E5E1-5344-613B7DCF5EDA}"/>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00958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461A9F46-7CA7-127A-C734-686521E32E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16F90-8BDE-CF77-BC97-16631239A388}"/>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52355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DFE647C5-5C6E-FA40-9473-3C36840C32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99D14-2CB3-BFC4-6476-92F5B8E04EE1}"/>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94283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3734FFBB-7682-FEA5-B536-CE5D32207D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B002E-E3EA-EF5D-5542-F68B4C41F4D9}"/>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41018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3C194EA8-30B3-9EBE-2F79-FDE4319D5E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9269D-9D2E-FFE5-46A5-F1052377DAAA}"/>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04293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97F3C3E2-9787-7C98-578B-6224F11C81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50200-1C3A-7B2F-1182-3A7BD74FABCA}"/>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359032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C26AFC22-9E66-C006-52F7-4C48B02DBE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F4AD4-BAF9-A9C0-2216-BCB0EE0BA789}"/>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61683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7A8DF882-E086-A3E5-010D-BDF67E25DB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6500C-5F91-5B99-1E58-F89C3DF9851A}"/>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18036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267DF57D-7CC5-C2AF-7420-0DE34F3534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F45B1-6067-48B1-E877-36EB5B32DA11}"/>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0988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Spirit, washed in His blood And what He did for me on Calvary is more than enough I trust in God, my</a:t>
            </a:r>
          </a:p>
        </p:txBody>
      </p:sp>
    </p:spTree>
    <p:extLst>
      <p:ext uri="{BB962C8B-B14F-4D97-AF65-F5344CB8AC3E}">
        <p14:creationId xmlns:p14="http://schemas.microsoft.com/office/powerpoint/2010/main" val="151623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Savior The one who will never fail He will never fail</a:t>
            </a:r>
          </a:p>
          <a:p>
            <a:pPr marL="0" indent="0" algn="ctr">
              <a:buNone/>
            </a:pPr>
            <a:r>
              <a:rPr lang="en-US" sz="4000" dirty="0">
                <a:solidFill>
                  <a:schemeClr val="bg1"/>
                </a:solidFill>
                <a:latin typeface="Arial"/>
                <a:ea typeface="+mn-lt"/>
                <a:cs typeface="+mn-lt"/>
              </a:rPr>
              <a:t>I trust in God, my Savior The one who will never fail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will never fail Perfect submission, all is at rest</a:t>
            </a:r>
          </a:p>
          <a:p>
            <a:pPr marL="0" indent="0" algn="ctr">
              <a:buNone/>
            </a:pPr>
            <a:r>
              <a:rPr lang="en-US" sz="4000" dirty="0">
                <a:solidFill>
                  <a:schemeClr val="bg1"/>
                </a:solidFill>
                <a:latin typeface="Arial"/>
                <a:ea typeface="+mn-lt"/>
                <a:cs typeface="+mn-lt"/>
              </a:rPr>
              <a:t>I know the author of tomorrow has ordered my steps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this is my story and this is my song I'm praising my risen King and Savior all the day long I trust in</a:t>
            </a:r>
          </a:p>
        </p:txBody>
      </p:sp>
    </p:spTree>
    <p:extLst>
      <p:ext uri="{BB962C8B-B14F-4D97-AF65-F5344CB8AC3E}">
        <p14:creationId xmlns:p14="http://schemas.microsoft.com/office/powerpoint/2010/main" val="1196799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Redeemed by the Blood of the Lamb</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3:10-14</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9,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lack text on a white background&#10;&#10;AI-generated content may be incorrect.">
            <a:extLst>
              <a:ext uri="{FF2B5EF4-FFF2-40B4-BE49-F238E27FC236}">
                <a16:creationId xmlns:a16="http://schemas.microsoft.com/office/drawing/2014/main" id="{AFAD18A9-00C4-8859-43F8-4256DD5B1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55418" y="5695950"/>
            <a:ext cx="1549399" cy="1162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my Savior The one who will never fail He will never fail I trust in God, my Savior The one who will</a:t>
            </a:r>
          </a:p>
        </p:txBody>
      </p:sp>
    </p:spTree>
    <p:extLst>
      <p:ext uri="{BB962C8B-B14F-4D97-AF65-F5344CB8AC3E}">
        <p14:creationId xmlns:p14="http://schemas.microsoft.com/office/powerpoint/2010/main" val="2586514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as many as are of the works of the law are under the curse; for it is written, "Cursed is everyone who does not continue in all things which are written in the book of the law, to do them."  11 But that no one is justified by the law in the sight of God is evident, for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Yet the law is not of faith, but "the man who does them shall live by them."  13 Christ has redeemed us from the curse of the law, having become a curse for us (for it is written, "Cursed is everyone who hangs on a tree"), 14 that the blessing of Abraham might come upon the Gentiles in Christ Jesus, that we might receive the promise of the Spirit through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who dwell on the earth will worship him, whose names have not been written in the Book of Life of the Lamb slain from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has the Power to Redeem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18 knowing that you were not redeemed with corruptible things, like silver or gold, from your aimless conduct received by tradition from your fathers, 19 but with the precious blood of Christ, as of a lamb without blemish and without spot.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He indeed was foreordained before the foundation of the world, but was manifest in these last times for you 21 who through Him believe in God, who raised Him from the dead and gave Him glory, so that your faith and hope are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Historical Background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the eyes of both of them were opened, and they knew that they were naked; and they sewed fig leaves together and made themselves coverings."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kind of Clothing did He Provide?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"Also for Adam and his wife the LORD God made tunics of skin, and clothed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fail He will never fail He didn't fail you then He won't fail you now I sought the Lord and He heard</a:t>
            </a:r>
          </a:p>
        </p:txBody>
      </p:sp>
    </p:spTree>
    <p:extLst>
      <p:ext uri="{BB962C8B-B14F-4D97-AF65-F5344CB8AC3E}">
        <p14:creationId xmlns:p14="http://schemas.microsoft.com/office/powerpoint/2010/main" val="41441824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12:1-8, 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LORD spoke to Moses and Aaron in the land of Egypt, saying, 2 "This month shall be your beginning of months; it shall be the first month of the year to you. 3 Speak to all the congregation of Israel, saying: 'On the tenth day of this month every man shall take for himself a lamb, according to the house of his father, a lamb for a household.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 Your lamb shall be without blemish, a male of the first year. You may take it from the sheep or from the goats. 6 Now you shall keep it until the fourteenth day of the same month. Then the whole assembly of the congregation of Israel shall kill it at twilight.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7 And they shall take some of the blood and put it on the two doorposts and on the lintel of the houses where they eat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"Now the blood shall be a sign for you on the houses where you are. And when I see the blood, I will pass over you; and the plague shall not be on you to destroy you when I strike the land of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4:22-26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22'When a ruler has sinned, and done something unintentionally against any of the commandments of the LORD his God in anything which should not be done, and is guilty, 23 or if his sin which he has committed comes to his knowledge, he shall bring as his offering a kid of the goats, a male without blemish.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he shall lay his hand on the head of the goat, and kill it at the place where they kill the burnt offering before the LORD. It is a sin offering.25 The priest shall take some of the blood of the sin offering with his finger, put it on the horns of the altar of burnt offering, and pour its blood at the base of the altar of burnt offering.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26 And he shall burn all its fat on the altar, like the fat of the sacrifice of the peace offering. So the priest shall make atonement for him concerning his sin, and it shall be forgiven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Paying Our Sin Debt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did John the Baptist refer to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1:19-29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Now this is the testimony of John, when the Jews sent priests and Levites from Jerusalem to ask him, "Who are you?" 20 He confessed, and did not deny, but confessed, "I am not the Christ." 21 And they asked him, "What then? Are you Elijah?" He said, "I am not." "Are you the Prophet?" And he answered, "No."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18181</TotalTime>
  <Words>3803</Words>
  <Application>Microsoft Office PowerPoint</Application>
  <PresentationFormat>Widescreen</PresentationFormat>
  <Paragraphs>312</Paragraphs>
  <Slides>123</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123</vt:i4>
      </vt:variant>
    </vt:vector>
  </HeadingPairs>
  <TitlesOfParts>
    <vt:vector size="136"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813</cp:revision>
  <dcterms:created xsi:type="dcterms:W3CDTF">2009-08-18T08:19:59Z</dcterms:created>
  <dcterms:modified xsi:type="dcterms:W3CDTF">2025-03-09T03:33:19Z</dcterms:modified>
</cp:coreProperties>
</file>