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01" r:id="rId4"/>
  </p:sldMasterIdLst>
  <p:notesMasterIdLst>
    <p:notesMasterId r:id="rId151"/>
  </p:notesMasterIdLst>
  <p:handoutMasterIdLst>
    <p:handoutMasterId r:id="rId152"/>
  </p:handoutMasterIdLst>
  <p:sldIdLst>
    <p:sldId id="1630" r:id="rId5"/>
    <p:sldId id="1838" r:id="rId6"/>
    <p:sldId id="1602" r:id="rId7"/>
    <p:sldId id="456" r:id="rId8"/>
    <p:sldId id="457" r:id="rId9"/>
    <p:sldId id="458" r:id="rId10"/>
    <p:sldId id="1839" r:id="rId11"/>
    <p:sldId id="1840" r:id="rId12"/>
    <p:sldId id="390" r:id="rId13"/>
    <p:sldId id="391" r:id="rId14"/>
    <p:sldId id="392" r:id="rId15"/>
    <p:sldId id="393" r:id="rId16"/>
    <p:sldId id="1841" r:id="rId17"/>
    <p:sldId id="1842" r:id="rId18"/>
    <p:sldId id="1843" r:id="rId19"/>
    <p:sldId id="1844" r:id="rId20"/>
    <p:sldId id="1845" r:id="rId21"/>
    <p:sldId id="1846" r:id="rId22"/>
    <p:sldId id="1014" r:id="rId23"/>
    <p:sldId id="1857" r:id="rId24"/>
    <p:sldId id="1858" r:id="rId25"/>
    <p:sldId id="1859" r:id="rId26"/>
    <p:sldId id="1860" r:id="rId27"/>
    <p:sldId id="1861" r:id="rId28"/>
    <p:sldId id="1004" r:id="rId29"/>
    <p:sldId id="1005" r:id="rId30"/>
    <p:sldId id="1006" r:id="rId31"/>
    <p:sldId id="1228" r:id="rId32"/>
    <p:sldId id="1229" r:id="rId33"/>
    <p:sldId id="1230" r:id="rId34"/>
    <p:sldId id="1231" r:id="rId35"/>
    <p:sldId id="1011" r:id="rId36"/>
    <p:sldId id="1012" r:id="rId37"/>
    <p:sldId id="1013" r:id="rId38"/>
    <p:sldId id="1633" r:id="rId39"/>
    <p:sldId id="1642" r:id="rId40"/>
    <p:sldId id="1641" r:id="rId41"/>
    <p:sldId id="1640" r:id="rId42"/>
    <p:sldId id="1639" r:id="rId43"/>
    <p:sldId id="1638" r:id="rId44"/>
    <p:sldId id="1637" r:id="rId45"/>
    <p:sldId id="1636" r:id="rId46"/>
    <p:sldId id="1635" r:id="rId47"/>
    <p:sldId id="1862" r:id="rId48"/>
    <p:sldId id="1714" r:id="rId49"/>
    <p:sldId id="1715" r:id="rId50"/>
    <p:sldId id="1043" r:id="rId51"/>
    <p:sldId id="1044" r:id="rId52"/>
    <p:sldId id="1045" r:id="rId53"/>
    <p:sldId id="1863" r:id="rId54"/>
    <p:sldId id="1864" r:id="rId55"/>
    <p:sldId id="1865" r:id="rId56"/>
    <p:sldId id="1405" r:id="rId57"/>
    <p:sldId id="1406" r:id="rId58"/>
    <p:sldId id="1407" r:id="rId59"/>
    <p:sldId id="1179" r:id="rId60"/>
    <p:sldId id="1180" r:id="rId61"/>
    <p:sldId id="1181" r:id="rId62"/>
    <p:sldId id="1182" r:id="rId63"/>
    <p:sldId id="1183" r:id="rId64"/>
    <p:sldId id="1184" r:id="rId65"/>
    <p:sldId id="1185" r:id="rId66"/>
    <p:sldId id="1186" r:id="rId67"/>
    <p:sldId id="1187" r:id="rId68"/>
    <p:sldId id="1188" r:id="rId69"/>
    <p:sldId id="1189" r:id="rId70"/>
    <p:sldId id="1190" r:id="rId71"/>
    <p:sldId id="1191" r:id="rId72"/>
    <p:sldId id="1192" r:id="rId73"/>
    <p:sldId id="1193" r:id="rId74"/>
    <p:sldId id="1194" r:id="rId75"/>
    <p:sldId id="1195" r:id="rId76"/>
    <p:sldId id="1196" r:id="rId77"/>
    <p:sldId id="1031" r:id="rId78"/>
    <p:sldId id="1032" r:id="rId79"/>
    <p:sldId id="1033" r:id="rId80"/>
    <p:sldId id="1034" r:id="rId81"/>
    <p:sldId id="1035" r:id="rId82"/>
    <p:sldId id="1036" r:id="rId83"/>
    <p:sldId id="1037" r:id="rId84"/>
    <p:sldId id="1038" r:id="rId85"/>
    <p:sldId id="1786" r:id="rId86"/>
    <p:sldId id="1787" r:id="rId87"/>
    <p:sldId id="1788" r:id="rId88"/>
    <p:sldId id="1789" r:id="rId89"/>
    <p:sldId id="1790" r:id="rId90"/>
    <p:sldId id="1791" r:id="rId91"/>
    <p:sldId id="1792" r:id="rId92"/>
    <p:sldId id="1793" r:id="rId93"/>
    <p:sldId id="1794" r:id="rId94"/>
    <p:sldId id="1632" r:id="rId95"/>
    <p:sldId id="460" r:id="rId96"/>
    <p:sldId id="826" r:id="rId97"/>
    <p:sldId id="999" r:id="rId98"/>
    <p:sldId id="1000" r:id="rId99"/>
    <p:sldId id="1001" r:id="rId100"/>
    <p:sldId id="1040" r:id="rId101"/>
    <p:sldId id="464" r:id="rId102"/>
    <p:sldId id="833" r:id="rId103"/>
    <p:sldId id="465" r:id="rId104"/>
    <p:sldId id="373" r:id="rId105"/>
    <p:sldId id="978" r:id="rId106"/>
    <p:sldId id="374" r:id="rId107"/>
    <p:sldId id="979" r:id="rId108"/>
    <p:sldId id="375" r:id="rId109"/>
    <p:sldId id="981" r:id="rId110"/>
    <p:sldId id="980" r:id="rId111"/>
    <p:sldId id="985" r:id="rId112"/>
    <p:sldId id="984" r:id="rId113"/>
    <p:sldId id="1003" r:id="rId114"/>
    <p:sldId id="983" r:id="rId115"/>
    <p:sldId id="1002" r:id="rId116"/>
    <p:sldId id="1016" r:id="rId117"/>
    <p:sldId id="1015" r:id="rId118"/>
    <p:sldId id="1026" r:id="rId119"/>
    <p:sldId id="1025" r:id="rId120"/>
    <p:sldId id="1024" r:id="rId121"/>
    <p:sldId id="1023" r:id="rId122"/>
    <p:sldId id="1598" r:id="rId123"/>
    <p:sldId id="1604" r:id="rId124"/>
    <p:sldId id="1656" r:id="rId125"/>
    <p:sldId id="1605" r:id="rId126"/>
    <p:sldId id="1606" r:id="rId127"/>
    <p:sldId id="1614" r:id="rId128"/>
    <p:sldId id="1615" r:id="rId129"/>
    <p:sldId id="1616" r:id="rId130"/>
    <p:sldId id="1617" r:id="rId131"/>
    <p:sldId id="1618" r:id="rId132"/>
    <p:sldId id="1847" r:id="rId133"/>
    <p:sldId id="1848" r:id="rId134"/>
    <p:sldId id="1849" r:id="rId135"/>
    <p:sldId id="1850" r:id="rId136"/>
    <p:sldId id="1851" r:id="rId137"/>
    <p:sldId id="1852" r:id="rId138"/>
    <p:sldId id="1854" r:id="rId139"/>
    <p:sldId id="1855" r:id="rId140"/>
    <p:sldId id="1856" r:id="rId141"/>
    <p:sldId id="969" r:id="rId142"/>
    <p:sldId id="970" r:id="rId143"/>
    <p:sldId id="971" r:id="rId144"/>
    <p:sldId id="972" r:id="rId145"/>
    <p:sldId id="973" r:id="rId146"/>
    <p:sldId id="974" r:id="rId147"/>
    <p:sldId id="975" r:id="rId148"/>
    <p:sldId id="1597" r:id="rId149"/>
    <p:sldId id="852" r:id="rId150"/>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04" d="100"/>
          <a:sy n="104" d="100"/>
        </p:scale>
        <p:origin x="462" y="31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theme" Target="theme/theme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notesMaster" Target="notesMasters/notesMaster1.xml"/><Relationship Id="rId156" Type="http://schemas.openxmlformats.org/officeDocument/2006/relationships/tableStyles" Target="tableStyle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presProps" Target="pres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viewProps" Target="viewProp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3/14/2025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3/14/2025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3/14/2025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3/14/2025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3/14/2025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3/14/2025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3/14/2025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3/14/2025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3/14/2025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3/14/2025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3/14/2025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273568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288798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498870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0710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232173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588490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916375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692254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336978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210742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49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3/14/2025</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27485286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9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5BDA1069-F436-42DF-515B-45F765374378}"/>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D57CB717-E1A8-AF4C-80DC-46459F239131}"/>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022184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Pour out our praise we pour out our praise. It’s your breath in our lungs. So we pour out </a:t>
            </a:r>
          </a:p>
        </p:txBody>
      </p:sp>
    </p:spTree>
    <p:extLst>
      <p:ext uri="{BB962C8B-B14F-4D97-AF65-F5344CB8AC3E}">
        <p14:creationId xmlns:p14="http://schemas.microsoft.com/office/powerpoint/2010/main" val="126114312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Ecclesiastics 1:9-10 </a:t>
            </a: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(New Living Translation)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9 History merely repeats itself. It has all been done before. Nothing under the sun is truly new. 10 Sometimes people say, “Here is something new!” But actually it is old; nothing is ever truly new.</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The Jordon River Experience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Water Baptized and then Baptized in the Holy Ghost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Your Wilderness Journey in Judea</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Season of Testing and Temptation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The Hometown Journey of Nazareth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Rejection of Friends and Family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4. The Town of Capernaum Journey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Spiritual Authority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5. The City of Jerusalem Journey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Religious Tradition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6. The Garden of Gethsemane Journey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Transition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7. Your Pentecost Journey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United through the Spirit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The Jordon River Experience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Water Baptized and then Baptized in the Holy Ghost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3:1-3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 In those days John the Baptist came preaching in the wilderness of Judea, 2 and saying, "Repent, for the kingdom of heaven is at hand!" 3 For this is he who was spoken of by the prophet Isaiah, saying: "The voice of one crying in the wilderness: 'Prepare the way of the LORD; Make His paths straight.' "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Our praise to you only. And all the earth will shout your praise. Our hearts will cry, these</a:t>
            </a:r>
          </a:p>
        </p:txBody>
      </p:sp>
    </p:spTree>
    <p:extLst>
      <p:ext uri="{BB962C8B-B14F-4D97-AF65-F5344CB8AC3E}">
        <p14:creationId xmlns:p14="http://schemas.microsoft.com/office/powerpoint/2010/main" val="122679981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Luke 3:21-24</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21 When all the people were baptized, it came to pass that Jesus also was baptized; and while He prayed, the heaven was opened. 22 And the Holy Spirit descended in bodily form like a dove upon Him, and a voice came from heaven which said, "You are My beloved Son; in You I am well pleased." 23 Now Jesus Himself began His ministry at about thirty years of age, being (as was supposed) the son of Joseph, the son of Heli,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10:44-48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44 While Peter was still speaking these words, the Holy Spirit fell upon all those who heard the word. 45 And those of the circumcision who believed were astonished, as many as came with Peter, because the gift of the Holy Spirit had been poured out on the Gentiles also.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46 For they heard them speak with tongues and magnify God. Then Peter answered, 47 Can anyone forbid water, that these should not be baptized who have received the Holy Spirit just as we have?" 48 And he commanded them to be baptized in the name of the Lord. Then they asked him to stay a few days.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Your Wilderness Journey in Judea</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Season of Testing and Temptation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4:1-4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Then Jesus, being filled with the Holy Spirit, returned from the Jordan and was led by the Spirit into the wilderness, 2 being tempted for forty days by the devil. And in those days He ate nothing, and afterward, when they had ended, He was hungry. 3 And the devil said to Him, "If You are the Son of God, command this stone to become bread."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4 But Jesus answered him, saying,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"It is written, 'Man shall not live by bread alone, but by every word of God.'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The Hometown Journey of Nazareth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Rejection of Friends and Family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4:14-25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14 Then Jesus returned in the power of the Spirit to Galilee, and news of Him went out through all the surrounding region. 15 And He taught in their synagogues, being glorified by all. 16 So He came to Nazareth, where He had been brought up. And as His custom was, He went into the synagogue on the Sabbath day, and stood up to read.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17 And He was handed the book of the prophet Isaiah. And when He had opened the book, He found the place where it was written: 18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"The Spirit of the LORD is upon Me, Because He has anointed Me To preach the gospel to the poor; He has sent Me to heal the brokenhearted, To proclaim liberty to the captives And recovery of sight to the blind, To set at liberty those who are oppressed;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19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To proclaim the acceptable year of the LORD." </a:t>
            </a:r>
            <a:r>
              <a:rPr lang="en-US" sz="4000" dirty="0">
                <a:effectLst/>
                <a:latin typeface="Verdana" panose="020B0604030504040204" pitchFamily="34" charset="0"/>
                <a:ea typeface="Calibri" panose="020F0502020204030204" pitchFamily="34" charset="0"/>
                <a:cs typeface="Times New Roman" panose="02020603050405020304" pitchFamily="18" charset="0"/>
              </a:rPr>
              <a:t>20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Then He closed the book, and gave it back to the attendant and sat down. And the eyes of all who were in the synagogue were fixed on Him.</a:t>
            </a:r>
            <a:r>
              <a:rPr lang="en-US" sz="4000" dirty="0">
                <a:effectLst/>
                <a:latin typeface="Verdana" panose="020B0604030504040204" pitchFamily="34" charset="0"/>
                <a:ea typeface="Calibri" panose="020F0502020204030204" pitchFamily="34" charset="0"/>
                <a:cs typeface="Times New Roman" panose="02020603050405020304" pitchFamily="18" charset="0"/>
              </a:rPr>
              <a:t> 21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He began to say to them, "Today this Scripture is fulfilled in your hearing."</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6080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Bones will sing. Great are You, Lord. And all the earth will shout your praise. Our hearts</a:t>
            </a:r>
          </a:p>
        </p:txBody>
      </p:sp>
    </p:spTree>
    <p:extLst>
      <p:ext uri="{BB962C8B-B14F-4D97-AF65-F5344CB8AC3E}">
        <p14:creationId xmlns:p14="http://schemas.microsoft.com/office/powerpoint/2010/main" val="423366101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22 So all bore witness to Him, and marveled at the gracious words which proceeded out of His mouth. And they said, "Is this not Joseph's son?" 23 He said to them, "You will surely say this proverb to Me, 'Physician, heal yourself! Whatever we have heard done in Capernaum, do also here in Your country.' " 24 Then He said, "Assuredly, I say to you, no prophet is accepted in his own country.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814306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6019C-A273-1C0F-3B21-F649B33AB75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6FF443D-E77E-DDBA-53FA-5BA90762A516}"/>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10:34-39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34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"Do not think that I came to bring peace on earth. I did not come to bring peace but a sword.</a:t>
            </a:r>
            <a:r>
              <a:rPr lang="en-US" sz="4000" dirty="0">
                <a:effectLst/>
                <a:latin typeface="Verdana" panose="020B0604030504040204" pitchFamily="34" charset="0"/>
                <a:ea typeface="Calibri" panose="020F0502020204030204" pitchFamily="34" charset="0"/>
                <a:cs typeface="Times New Roman" panose="02020603050405020304" pitchFamily="18" charset="0"/>
              </a:rPr>
              <a:t> 35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For I have come to 'set a man against his father, a daughter against her mother, and a daughter-in-law against her mother-in-law';</a:t>
            </a:r>
            <a:r>
              <a:rPr lang="en-US" sz="4000" dirty="0">
                <a:effectLst/>
                <a:latin typeface="Verdana" panose="020B0604030504040204" pitchFamily="34" charset="0"/>
                <a:ea typeface="Calibri" panose="020F0502020204030204" pitchFamily="34" charset="0"/>
                <a:cs typeface="Times New Roman" panose="02020603050405020304" pitchFamily="18" charset="0"/>
              </a:rPr>
              <a:t> 36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'a man's enemies will be those of his own household.'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417057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37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He who loves father or mother more than Me is not worthy of Me. And he who loves son or daughter more than Me is not worthy of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38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he who does not take his cross and follow after Me is not worthy of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39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He who finds his life will lose it, and he who loses his life for My sake will find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515009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4:28-30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28 So all those in the synagogue, when they heard these things, were filled with wrath, 29 and rose up and thrust Him out of the city; and they led Him to the brow of the hill on which their city was built, that they might throw Him down over the cliff. 30 Then passing through the midst of them, He went His way.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619785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24B45-014D-7CD5-EBC2-C4A44A31C0D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D57CE5B-5E67-306D-0D06-E1F3CCCF14F2}"/>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The town of Capernaum Journey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Spiritual Authority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573847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F06ED-E896-72BA-9608-9121B9BE9CB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223A1C1-B197-4EA1-49BC-19B2E873BD74}"/>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Mark 1:21-28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21 Then they went into Capernaum, and immediately on the Sabbath He entered the synagogue and taught. 22 And they were astonished at His teaching, for He taught them as one having authority, and not as the scribes. 23 Now there was a man in their synagogue with an unclean spirit. And he cried out,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216108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60DED-4435-724B-06AE-001C95C13BC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57AAA3B-AE86-0CBB-35D5-732605039F3E}"/>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24 saying, "Let us alone! What have we to do with You, Jesus of Nazareth? Did You come to destroy us? I know who You are--the Holy One of God!" 25 But Jesus rebuked him, saying,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"Be quiet, and come out of him!"</a:t>
            </a:r>
            <a:r>
              <a:rPr lang="en-US" sz="4000" dirty="0">
                <a:effectLst/>
                <a:latin typeface="Verdana" panose="020B0604030504040204" pitchFamily="34" charset="0"/>
                <a:ea typeface="Calibri" panose="020F0502020204030204" pitchFamily="34" charset="0"/>
                <a:cs typeface="Times New Roman" panose="02020603050405020304" pitchFamily="18" charset="0"/>
              </a:rPr>
              <a:t> 26 And when the unclean spirit had convulsed him and cried out with a loud voice, he came out of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039435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19D9F-2F25-8758-E0AA-091559637A0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1396626-8EF5-FAAD-1650-58F288E6850A}"/>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27 Then they were all amazed, so that they questioned among themselves, saying, "What is this? What new doctrine is this? For with authority He commands even the unclean spirits, and they obey Him." 28 And immediately His fame spread throughout all the region around Galilee.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103840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418F7-9771-BE3A-10C7-77D3057613B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D6C4B4E3-7D00-B1B4-4981-A6A5A6101847}"/>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The City of Jerusalem Journey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Religious Tradition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398071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99E53-42DE-58BC-3609-D05534B2E0D6}"/>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DF8CE2F-835A-D3DE-B660-468CE6864BC3}"/>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Mark 11:15-19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15 So they came to Jerusalem. And Jesus went into the temple and began to drive out those who bought and sold in the temple, and overturned the tables of the money changers and the seats of those who sold doves. 16 And He would not allow anyone to carry wares through the temple.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1355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Will cry these bones will sing. Great are </a:t>
            </a:r>
            <a:r>
              <a:rPr lang="en-US" sz="4000" dirty="0" err="1">
                <a:solidFill>
                  <a:schemeClr val="bg1"/>
                </a:solidFill>
                <a:latin typeface="Arial"/>
                <a:ea typeface="+mn-lt"/>
                <a:cs typeface="+mn-lt"/>
              </a:rPr>
              <a:t>you,Lord</a:t>
            </a:r>
            <a:r>
              <a:rPr lang="en-US" sz="4000" dirty="0">
                <a:solidFill>
                  <a:schemeClr val="bg1"/>
                </a:solidFill>
                <a:latin typeface="Arial"/>
                <a:ea typeface="+mn-lt"/>
                <a:cs typeface="+mn-lt"/>
              </a:rPr>
              <a:t>. And all the earth will shout your </a:t>
            </a:r>
          </a:p>
        </p:txBody>
      </p:sp>
    </p:spTree>
    <p:extLst>
      <p:ext uri="{BB962C8B-B14F-4D97-AF65-F5344CB8AC3E}">
        <p14:creationId xmlns:p14="http://schemas.microsoft.com/office/powerpoint/2010/main" val="154952718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F9400-A9D3-629C-B591-75C37CADBBA1}"/>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C3835199-533F-57E7-398A-C11C7BB8A4C8}"/>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17 Then He taught, saying to them,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"Is it not written, 'My house shall be called a house of prayer for all nations'? But you have made it a 'den of thieves.' "</a:t>
            </a:r>
            <a:r>
              <a:rPr lang="en-US" sz="4000" dirty="0">
                <a:effectLst/>
                <a:latin typeface="Verdana" panose="020B0604030504040204" pitchFamily="34" charset="0"/>
                <a:ea typeface="Calibri" panose="020F0502020204030204" pitchFamily="34" charset="0"/>
                <a:cs typeface="Times New Roman" panose="02020603050405020304" pitchFamily="18" charset="0"/>
              </a:rPr>
              <a:t> 18 And the scribes and chief priests heard it and sought how they might destroy Him; for they feared Him, because all the people were astonished at His teaching. 19 When evening had come, He went out of the city.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317664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EC843-4F87-AACE-2182-18A2880BFF7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0360BC2-F5A1-24E3-0ECA-7ACF5C53D8D5}"/>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The Garden of Gethsemane Journey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Transition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995904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31DB4-DC1B-F93D-62CB-E11E8E90FB9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4051E32-F20A-B017-E76A-B0D563924CFD}"/>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Mark 14:32-37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32 Then they came to a place which was named Gethsemane; and He said to His disciples,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"Sit here while I pray."</a:t>
            </a:r>
            <a:r>
              <a:rPr lang="en-US" sz="4000" dirty="0">
                <a:effectLst/>
                <a:latin typeface="Verdana" panose="020B0604030504040204" pitchFamily="34" charset="0"/>
                <a:ea typeface="Calibri" panose="020F0502020204030204" pitchFamily="34" charset="0"/>
                <a:cs typeface="Times New Roman" panose="02020603050405020304" pitchFamily="18" charset="0"/>
              </a:rPr>
              <a:t> 33 And He took Peter, James, and John with Him, and He began to be troubled and deeply distressed. 34 Then He said to them,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"My soul is exceedingly sorrowful, even to death. Stay here and watch."</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851755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EFE3B-B502-2D5D-BC17-29F077AA1886}"/>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7C7AF8C-6750-E52B-001A-FC97B0ED413B}"/>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35 He went a little farther, and fell on the ground, and prayed that if it were possible, the hour might pass from Him. 36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He said, "Abba, Father, all things are possible for You. Take this cup away from Me; nevertheless, not what I will, but what You will."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77168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A3E1E-EFED-2969-9FA2-DB9F0270F57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069ACC1-D6CD-E38B-F886-39143D2F858A}"/>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Your Pentecost Journey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United through the Spirit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07800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1FAB8-8BBE-07F5-4600-63DF2C5D639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EA3515B-CDE5-629D-D0EE-3325852ACEEC}"/>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2:1-4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 Now when the Day of Pentecost had fully come, they were all with one accord in one place. 2 And suddenly there came a sound from heaven, as of a rushing mighty wind, and it filled the whole house where they were sitting.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344233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6A96F-E93E-9387-7449-201F7EE3A076}"/>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706437A-36A4-1E82-A2AA-FDD306E9E338}"/>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3 Then there appeared to them divided tongues, as of fire, and one sat upon each of them. 4 And they were all filled with the Holy Spirit and began to speak with other tongues, as the Spirit gave them utterance.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154795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1E0EF-8189-5F4C-1432-70487783C11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04B33A7-C844-BBFB-17B7-059DC580C7CB}"/>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4:4-6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algn="ctr">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4 There is one body and one Spirit, just as you were called in one hope of your calling; 5 one Lord, one faith, one baptism; 6 one God and Father of all, who is above all, and through all, and in you all.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055429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Praise Our hearts will cry these bones will sing. Great are you, Lord. It’s your breath in</a:t>
            </a:r>
          </a:p>
        </p:txBody>
      </p:sp>
    </p:spTree>
    <p:extLst>
      <p:ext uri="{BB962C8B-B14F-4D97-AF65-F5344CB8AC3E}">
        <p14:creationId xmlns:p14="http://schemas.microsoft.com/office/powerpoint/2010/main" val="334613279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Lungs. So we pour out our praise. We pour out our praise. It’s your breath in our </a:t>
            </a:r>
          </a:p>
        </p:txBody>
      </p:sp>
    </p:spTree>
    <p:extLst>
      <p:ext uri="{BB962C8B-B14F-4D97-AF65-F5344CB8AC3E}">
        <p14:creationId xmlns:p14="http://schemas.microsoft.com/office/powerpoint/2010/main" val="1789557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Lungs so we pour out our praise to you only. Great are you, Lord. It’s your breath in </a:t>
            </a:r>
          </a:p>
        </p:txBody>
      </p:sp>
    </p:spTree>
    <p:extLst>
      <p:ext uri="{BB962C8B-B14F-4D97-AF65-F5344CB8AC3E}">
        <p14:creationId xmlns:p14="http://schemas.microsoft.com/office/powerpoint/2010/main" val="828647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lungs so we pour out our praise. Pour out our praise. It’s your breath in our lungs</a:t>
            </a:r>
          </a:p>
        </p:txBody>
      </p:sp>
    </p:spTree>
    <p:extLst>
      <p:ext uri="{BB962C8B-B14F-4D97-AF65-F5344CB8AC3E}">
        <p14:creationId xmlns:p14="http://schemas.microsoft.com/office/powerpoint/2010/main" val="2096026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we pour out our praise to you only. Great are you , Lord.</a:t>
            </a:r>
          </a:p>
        </p:txBody>
      </p:sp>
    </p:spTree>
    <p:extLst>
      <p:ext uri="{BB962C8B-B14F-4D97-AF65-F5344CB8AC3E}">
        <p14:creationId xmlns:p14="http://schemas.microsoft.com/office/powerpoint/2010/main" val="1888936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 We Crown You</a:t>
            </a:r>
          </a:p>
          <a:p>
            <a:pPr marL="0" indent="0" algn="ctr">
              <a:buNone/>
            </a:pPr>
            <a:r>
              <a:rPr lang="en-US" sz="4000" b="1" dirty="0">
                <a:solidFill>
                  <a:schemeClr val="bg1"/>
                </a:solidFill>
                <a:latin typeface="Arial"/>
                <a:ea typeface="+mn-lt"/>
                <a:cs typeface="+mn-lt"/>
              </a:rPr>
              <a:t>(by Jeremy Riddle)</a:t>
            </a:r>
          </a:p>
        </p:txBody>
      </p:sp>
    </p:spTree>
    <p:extLst>
      <p:ext uri="{BB962C8B-B14F-4D97-AF65-F5344CB8AC3E}">
        <p14:creationId xmlns:p14="http://schemas.microsoft.com/office/powerpoint/2010/main" val="1811112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“Great are you Lord”</a:t>
            </a:r>
          </a:p>
          <a:p>
            <a:pPr marL="0" indent="0" algn="ctr">
              <a:buNone/>
            </a:pPr>
            <a:r>
              <a:rPr lang="en-US" sz="4400" b="1" dirty="0">
                <a:solidFill>
                  <a:schemeClr val="bg1"/>
                </a:solidFill>
                <a:latin typeface="Arial"/>
                <a:ea typeface="+mn-lt"/>
                <a:cs typeface="+mn-lt"/>
              </a:rPr>
              <a:t>(All Sons and Daughters)</a:t>
            </a:r>
          </a:p>
        </p:txBody>
      </p:sp>
    </p:spTree>
    <p:extLst>
      <p:ext uri="{BB962C8B-B14F-4D97-AF65-F5344CB8AC3E}">
        <p14:creationId xmlns:p14="http://schemas.microsoft.com/office/powerpoint/2010/main" val="4140959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To the One who wore A crown of thorns To the One who took The lash and scourge For the hands and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516600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feet That were pierced by nails For the sacrifice That has torn the veil We crown You We fall face down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924788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and we worship We all cry out, "You are worthy, God“ "You are worthy, God, yes“ We crown You We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943219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fall face down and we worship We all cry out, "You are worthy, God“ "You are worthy, God“ You are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36504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worthy So worthy To the One who gave His very life away Who took upon Himself All our guilt and shame</a:t>
            </a:r>
          </a:p>
        </p:txBody>
      </p:sp>
    </p:spTree>
    <p:extLst>
      <p:ext uri="{BB962C8B-B14F-4D97-AF65-F5344CB8AC3E}">
        <p14:creationId xmlns:p14="http://schemas.microsoft.com/office/powerpoint/2010/main" val="730059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Hanging on a cross For the world He loved With His precious blood Purchased men for God And we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38681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crown You We fall face down and we worship We all cry out, "You are worthy, God“ "You are worthy, God"</a:t>
            </a:r>
          </a:p>
        </p:txBody>
      </p:sp>
    </p:spTree>
    <p:extLst>
      <p:ext uri="{BB962C8B-B14F-4D97-AF65-F5344CB8AC3E}">
        <p14:creationId xmlns:p14="http://schemas.microsoft.com/office/powerpoint/2010/main" val="1299461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Yes, and we crown You We fall face down and we worship We all cry out, "You are worthy, God“ "You</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52044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are worthy, God“ Worthy, worthy, God To the One who endured All the shame of the cross To the Lamb</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14485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who was slain As atonement for us To the Son who overcame All the power of death We praise! For the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960417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give life, You are love. You bring light in the darkness. You give hope, You restore</a:t>
            </a:r>
          </a:p>
        </p:txBody>
      </p:sp>
    </p:spTree>
    <p:extLst>
      <p:ext uri="{BB962C8B-B14F-4D97-AF65-F5344CB8AC3E}">
        <p14:creationId xmlns:p14="http://schemas.microsoft.com/office/powerpoint/2010/main" val="38553519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stripes, for the wounds For the beating You bore For the tears, for the blood That was willingly poured For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17037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 merciful, for wonderful, for majesty of Your love To the One who endured All the shame of the cross</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567140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To the Lamb who was slain As atonement for us To the Son who overcame All the power of death We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6630537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praise! For the stripes, for the wounds For the beating You bore For the tears and the blood That</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0577032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was willingly poured For the merciful, for wonderful, for majesty of Your love! We crown You We fall face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571342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down and we worship We all cry out, "You are worthy, God", You are "You are worthy, God“ We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8424648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crown You We fall face down and we worship We all cry out, "You are worthy, God“ "You are worthy, Lord"</a:t>
            </a:r>
          </a:p>
        </p:txBody>
      </p:sp>
    </p:spTree>
    <p:extLst>
      <p:ext uri="{BB962C8B-B14F-4D97-AF65-F5344CB8AC3E}">
        <p14:creationId xmlns:p14="http://schemas.microsoft.com/office/powerpoint/2010/main" val="41100070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To the One who endured All the shame of the cross To the Lamb who was slain As atonement for us To</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1184013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 Son who overcame All the power of death We praise! For the stripes, for the wounds For the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890957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beating You bore For the tears, for the blood That was willingly poured For the merciful, for wonderful, </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45024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Every heart that is broken. And great are you Lord. It’s your breath in our lungs so we</a:t>
            </a:r>
          </a:p>
        </p:txBody>
      </p:sp>
    </p:spTree>
    <p:extLst>
      <p:ext uri="{BB962C8B-B14F-4D97-AF65-F5344CB8AC3E}">
        <p14:creationId xmlns:p14="http://schemas.microsoft.com/office/powerpoint/2010/main" val="12204983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for majesty of Your love! We crown You We fall face down and we worship We all cry out, "You are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0298250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worthy, God“ "You are worthy, God“ We crown You We fall face down and we worship We all cry out, "</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3895902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You are worthy, God“ "You are worthy, God", yeah, we crown We crown You We fall face down and we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6393801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worship We all cry out, "You are worthy, God“ "You are worthy, God“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2831913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Only You</a:t>
            </a:r>
          </a:p>
          <a:p>
            <a:pPr marL="0" indent="0" algn="ctr">
              <a:buNone/>
            </a:pPr>
            <a:r>
              <a:rPr lang="en-US" sz="4400" b="1" dirty="0">
                <a:solidFill>
                  <a:schemeClr val="bg1"/>
                </a:solidFill>
                <a:latin typeface="Arial"/>
                <a:ea typeface="+mn-lt"/>
                <a:cs typeface="+mn-lt"/>
              </a:rPr>
              <a:t>(David Crowder)</a:t>
            </a:r>
          </a:p>
        </p:txBody>
      </p:sp>
    </p:spTree>
    <p:extLst>
      <p:ext uri="{BB962C8B-B14F-4D97-AF65-F5344CB8AC3E}">
        <p14:creationId xmlns:p14="http://schemas.microsoft.com/office/powerpoint/2010/main" val="19121388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Take my heart, I lay it down At the feet, of You who's crowned Take my life, letting go I lift it up, to You</a:t>
            </a:r>
          </a:p>
        </p:txBody>
      </p:sp>
    </p:spTree>
    <p:extLst>
      <p:ext uri="{BB962C8B-B14F-4D97-AF65-F5344CB8AC3E}">
        <p14:creationId xmlns:p14="http://schemas.microsoft.com/office/powerpoint/2010/main" val="33375718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who's throned And I will worship You, Lord Only You, Lord And I will bow down before You Only You, Lord</a:t>
            </a:r>
          </a:p>
        </p:txBody>
      </p:sp>
    </p:spTree>
    <p:extLst>
      <p:ext uri="{BB962C8B-B14F-4D97-AF65-F5344CB8AC3E}">
        <p14:creationId xmlns:p14="http://schemas.microsoft.com/office/powerpoint/2010/main" val="9775295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Take my fret, take my fear All I have, I'm leaving here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Be all my hopes, be all my dreams You're my</a:t>
            </a:r>
          </a:p>
        </p:txBody>
      </p:sp>
    </p:spTree>
    <p:extLst>
      <p:ext uri="{BB962C8B-B14F-4D97-AF65-F5344CB8AC3E}">
        <p14:creationId xmlns:p14="http://schemas.microsoft.com/office/powerpoint/2010/main" val="35457415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delights, be my everything And I will worship You, Lord Only You, Lord And I will bow down before You</a:t>
            </a:r>
          </a:p>
        </p:txBody>
      </p:sp>
    </p:spTree>
    <p:extLst>
      <p:ext uri="{BB962C8B-B14F-4D97-AF65-F5344CB8AC3E}">
        <p14:creationId xmlns:p14="http://schemas.microsoft.com/office/powerpoint/2010/main" val="19669921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Only You, Lord And I will worship You, Lord Only You, Lord And I will, I will bow down before You</a:t>
            </a:r>
          </a:p>
        </p:txBody>
      </p:sp>
    </p:spTree>
    <p:extLst>
      <p:ext uri="{BB962C8B-B14F-4D97-AF65-F5344CB8AC3E}">
        <p14:creationId xmlns:p14="http://schemas.microsoft.com/office/powerpoint/2010/main" val="1723778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Pour out our praise. We pour out our praise.</a:t>
            </a:r>
          </a:p>
          <a:p>
            <a:pPr marL="0" indent="0" algn="ctr">
              <a:buNone/>
            </a:pPr>
            <a:r>
              <a:rPr lang="en-US" sz="4000" dirty="0">
                <a:solidFill>
                  <a:schemeClr val="bg1"/>
                </a:solidFill>
                <a:latin typeface="Arial"/>
                <a:ea typeface="+mn-lt"/>
                <a:cs typeface="+mn-lt"/>
              </a:rPr>
              <a:t>It’s your breath in our lungs. So we pour out</a:t>
            </a:r>
          </a:p>
        </p:txBody>
      </p:sp>
    </p:spTree>
    <p:extLst>
      <p:ext uri="{BB962C8B-B14F-4D97-AF65-F5344CB8AC3E}">
        <p14:creationId xmlns:p14="http://schemas.microsoft.com/office/powerpoint/2010/main" val="532496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Only You, Lord And it's just You and me here now</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Only You and me here now And it's just You and me</a:t>
            </a:r>
          </a:p>
        </p:txBody>
      </p:sp>
    </p:spTree>
    <p:extLst>
      <p:ext uri="{BB962C8B-B14F-4D97-AF65-F5344CB8AC3E}">
        <p14:creationId xmlns:p14="http://schemas.microsoft.com/office/powerpoint/2010/main" val="2438566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here now Only You and me here now And it's just You and me here now Only You and me here now</a:t>
            </a:r>
          </a:p>
        </p:txBody>
      </p:sp>
    </p:spTree>
    <p:extLst>
      <p:ext uri="{BB962C8B-B14F-4D97-AF65-F5344CB8AC3E}">
        <p14:creationId xmlns:p14="http://schemas.microsoft.com/office/powerpoint/2010/main" val="26461807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And I will worship You, Lord (and it's just You and me here now) Only You, Lord (only You and me here</a:t>
            </a:r>
          </a:p>
        </p:txBody>
      </p:sp>
    </p:spTree>
    <p:extLst>
      <p:ext uri="{BB962C8B-B14F-4D97-AF65-F5344CB8AC3E}">
        <p14:creationId xmlns:p14="http://schemas.microsoft.com/office/powerpoint/2010/main" val="4073134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now) And I will, I will bow down (and it's just You and me here now) Only You, Lord (only You and me here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6664268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now) And it's just You and me here now (You should see this view) Only You and me here now (when it's</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5099779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only You) And it's just You and me here now.</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7784198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“Jesus We Love You”</a:t>
            </a:r>
          </a:p>
          <a:p>
            <a:pPr marL="0" indent="0" algn="ctr">
              <a:buNone/>
            </a:pPr>
            <a:r>
              <a:rPr lang="en-US" sz="4400" b="1" dirty="0">
                <a:solidFill>
                  <a:schemeClr val="bg1"/>
                </a:solidFill>
                <a:latin typeface="Arial"/>
                <a:ea typeface="+mn-lt"/>
                <a:cs typeface="+mn-lt"/>
              </a:rPr>
              <a:t>(</a:t>
            </a:r>
            <a:r>
              <a:rPr lang="en-US" sz="4400" b="1" dirty="0" err="1">
                <a:solidFill>
                  <a:schemeClr val="bg1"/>
                </a:solidFill>
                <a:latin typeface="Arial"/>
                <a:ea typeface="+mn-lt"/>
                <a:cs typeface="+mn-lt"/>
              </a:rPr>
              <a:t>Bethal</a:t>
            </a:r>
            <a:r>
              <a:rPr lang="en-US" sz="4400" b="1" dirty="0">
                <a:solidFill>
                  <a:schemeClr val="bg1"/>
                </a:solidFill>
                <a:latin typeface="Arial"/>
                <a:ea typeface="+mn-lt"/>
                <a:cs typeface="+mn-lt"/>
              </a:rPr>
              <a:t> Music)</a:t>
            </a:r>
          </a:p>
        </p:txBody>
      </p:sp>
    </p:spTree>
    <p:extLst>
      <p:ext uri="{BB962C8B-B14F-4D97-AF65-F5344CB8AC3E}">
        <p14:creationId xmlns:p14="http://schemas.microsoft.com/office/powerpoint/2010/main" val="42210696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Old things have passed away Your love has stayed the same Your constant grace remains the</a:t>
            </a:r>
          </a:p>
        </p:txBody>
      </p:sp>
    </p:spTree>
    <p:extLst>
      <p:ext uri="{BB962C8B-B14F-4D97-AF65-F5344CB8AC3E}">
        <p14:creationId xmlns:p14="http://schemas.microsoft.com/office/powerpoint/2010/main" val="26107682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cornerstone Things that we thought were dead Are breathing in life again You cause your Son to shine</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12689449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on darkest nights For all that you've done, we will pour out our love This will be our anthem song Jesus</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973728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praise to you only. You give life, you are love. You bring light to the darkness. You</a:t>
            </a:r>
          </a:p>
        </p:txBody>
      </p:sp>
    </p:spTree>
    <p:extLst>
      <p:ext uri="{BB962C8B-B14F-4D97-AF65-F5344CB8AC3E}">
        <p14:creationId xmlns:p14="http://schemas.microsoft.com/office/powerpoint/2010/main" val="309758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we love you Oh how we love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the one our, our hearts adore The hopeless have found their</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0185588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hope The orphans now have a home All that was lost has found its place in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lift our weary</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13459099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head You make us strong instead You took these rags and made us beautiful For all that you've done, </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18833334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we will pour out our love This will be our anthem song Jesus we love you Oh how we love you </a:t>
            </a:r>
            <a:r>
              <a:rPr lang="en-US" sz="4000" dirty="0" err="1">
                <a:solidFill>
                  <a:schemeClr val="bg1"/>
                </a:solidFill>
                <a:latin typeface="Arial"/>
                <a:ea typeface="+mn-lt"/>
                <a:cs typeface="+mn-lt"/>
              </a:rPr>
              <a:t>You</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5832873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are the on our, our hearts adore Oh, Jesus we love you Oh how we love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the one our, our</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9904651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hearts adore Our hearts adore (we adore you) Our hearts adore Our hearts adore Our affection, our</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3467658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devotion Poured out on the feet of Jesus Our affection, our devotion Poured out on the feet of</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7840770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Our affection, our devotion Poured out on the feet of Jesus Our affection, our devotion Poured out</a:t>
            </a:r>
          </a:p>
        </p:txBody>
      </p:sp>
    </p:spTree>
    <p:extLst>
      <p:ext uri="{BB962C8B-B14F-4D97-AF65-F5344CB8AC3E}">
        <p14:creationId xmlns:p14="http://schemas.microsoft.com/office/powerpoint/2010/main" val="9502836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 the feet of Jesus We love you Oh how we love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the one our, our hearts adore Jesus we</a:t>
            </a:r>
          </a:p>
        </p:txBody>
      </p:sp>
    </p:spTree>
    <p:extLst>
      <p:ext uri="{BB962C8B-B14F-4D97-AF65-F5344CB8AC3E}">
        <p14:creationId xmlns:p14="http://schemas.microsoft.com/office/powerpoint/2010/main" val="31407291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you Oh how we love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the one our, our hearts adore Oh, Jesus we love you Oh how we</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459942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Give hope, You restore. Every heart that is broken. Great are you Lord. It’s your breath</a:t>
            </a:r>
          </a:p>
        </p:txBody>
      </p:sp>
    </p:spTree>
    <p:extLst>
      <p:ext uri="{BB962C8B-B14F-4D97-AF65-F5344CB8AC3E}">
        <p14:creationId xmlns:p14="http://schemas.microsoft.com/office/powerpoint/2010/main" val="35121574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love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the one our, our hearts adore Just sing out a new song today Oh, oh how we love you</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34912680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 you are worthy Jesus, of our love, our adoration, we love you God Oh lift your voice, oh </a:t>
            </a:r>
            <a:r>
              <a:rPr lang="en-US" sz="4000" dirty="0" err="1">
                <a:solidFill>
                  <a:schemeClr val="bg1"/>
                </a:solidFill>
                <a:latin typeface="Arial"/>
                <a:ea typeface="+mn-lt"/>
                <a:cs typeface="+mn-lt"/>
              </a:rPr>
              <a:t>Oh</a:t>
            </a:r>
            <a:r>
              <a:rPr lang="en-US" sz="4000" dirty="0">
                <a:solidFill>
                  <a:schemeClr val="bg1"/>
                </a:solidFill>
                <a:latin typeface="Arial"/>
                <a:ea typeface="+mn-lt"/>
                <a:cs typeface="+mn-lt"/>
              </a:rPr>
              <a:t> we love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32712258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oh we love you, oh </a:t>
            </a:r>
            <a:r>
              <a:rPr lang="en-US" sz="4000" dirty="0" err="1">
                <a:solidFill>
                  <a:schemeClr val="bg1"/>
                </a:solidFill>
                <a:latin typeface="Arial"/>
                <a:ea typeface="+mn-lt"/>
                <a:cs typeface="+mn-lt"/>
              </a:rPr>
              <a:t>Oh</a:t>
            </a:r>
            <a:r>
              <a:rPr lang="en-US" sz="4000" dirty="0">
                <a:solidFill>
                  <a:schemeClr val="bg1"/>
                </a:solidFill>
                <a:latin typeface="Arial"/>
                <a:ea typeface="+mn-lt"/>
                <a:cs typeface="+mn-lt"/>
              </a:rPr>
              <a:t> how we love you (sing Jesus) Oh, Jesus we love you Oh how we love you</a:t>
            </a:r>
          </a:p>
        </p:txBody>
      </p:sp>
    </p:spTree>
    <p:extLst>
      <p:ext uri="{BB962C8B-B14F-4D97-AF65-F5344CB8AC3E}">
        <p14:creationId xmlns:p14="http://schemas.microsoft.com/office/powerpoint/2010/main" val="16680142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You are the one our, our hearts adore</a:t>
            </a:r>
          </a:p>
        </p:txBody>
      </p:sp>
    </p:spTree>
    <p:extLst>
      <p:ext uri="{BB962C8B-B14F-4D97-AF65-F5344CB8AC3E}">
        <p14:creationId xmlns:p14="http://schemas.microsoft.com/office/powerpoint/2010/main" val="8744173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“Show Me Your Glory”</a:t>
            </a:r>
          </a:p>
          <a:p>
            <a:pPr marL="0" indent="0" algn="ctr">
              <a:buNone/>
            </a:pPr>
            <a:r>
              <a:rPr lang="en-US" sz="4400" b="1" dirty="0">
                <a:solidFill>
                  <a:schemeClr val="bg1"/>
                </a:solidFill>
                <a:latin typeface="Arial"/>
                <a:ea typeface="+mn-lt"/>
                <a:cs typeface="+mn-lt"/>
              </a:rPr>
              <a:t>(Jesus Culture)</a:t>
            </a:r>
          </a:p>
          <a:p>
            <a:pPr marL="0" indent="0" algn="ctr">
              <a:buNone/>
            </a:pP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2164864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see the cloud, I step in I want to see Your glory like Moses did Flashes of light and rolls of thunder But</a:t>
            </a:r>
          </a:p>
        </p:txBody>
      </p:sp>
    </p:spTree>
    <p:extLst>
      <p:ext uri="{BB962C8B-B14F-4D97-AF65-F5344CB8AC3E}">
        <p14:creationId xmlns:p14="http://schemas.microsoft.com/office/powerpoint/2010/main" val="31075394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I'm not afraid I'm not afraid Show me Your glory Show me Your glory, yes Show me Your glory Show</a:t>
            </a:r>
          </a:p>
        </p:txBody>
      </p:sp>
    </p:spTree>
    <p:extLst>
      <p:ext uri="{BB962C8B-B14F-4D97-AF65-F5344CB8AC3E}">
        <p14:creationId xmlns:p14="http://schemas.microsoft.com/office/powerpoint/2010/main" val="4575820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me Your glory I'm marked by Your beauty, lost in Your eyes I long to walk in Your presence like Jesus</a:t>
            </a:r>
          </a:p>
        </p:txBody>
      </p:sp>
    </p:spTree>
    <p:extLst>
      <p:ext uri="{BB962C8B-B14F-4D97-AF65-F5344CB8AC3E}">
        <p14:creationId xmlns:p14="http://schemas.microsoft.com/office/powerpoint/2010/main" val="16842579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did Your glory surrounds me and I'm overwhelmed But I'm not afraid I'm not afraid Show me Your glory</a:t>
            </a:r>
          </a:p>
        </p:txBody>
      </p:sp>
    </p:spTree>
    <p:extLst>
      <p:ext uri="{BB962C8B-B14F-4D97-AF65-F5344CB8AC3E}">
        <p14:creationId xmlns:p14="http://schemas.microsoft.com/office/powerpoint/2010/main" val="23777388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Show me Your glory, my God Show me Your glory Show me Your glory, yeah I long to look on the face</a:t>
            </a:r>
          </a:p>
        </p:txBody>
      </p:sp>
    </p:spTree>
    <p:extLst>
      <p:ext uri="{BB962C8B-B14F-4D97-AF65-F5344CB8AC3E}">
        <p14:creationId xmlns:p14="http://schemas.microsoft.com/office/powerpoint/2010/main" val="3112556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our lungs. So we pour out our praise we pour out our praise. It’s your breath in our</a:t>
            </a:r>
          </a:p>
        </p:txBody>
      </p:sp>
    </p:spTree>
    <p:extLst>
      <p:ext uri="{BB962C8B-B14F-4D97-AF65-F5344CB8AC3E}">
        <p14:creationId xmlns:p14="http://schemas.microsoft.com/office/powerpoint/2010/main" val="32465016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the One that I love Long to stay in Your presence, it's where I belong Long to look on the face of the</a:t>
            </a:r>
          </a:p>
        </p:txBody>
      </p:sp>
    </p:spTree>
    <p:extLst>
      <p:ext uri="{BB962C8B-B14F-4D97-AF65-F5344CB8AC3E}">
        <p14:creationId xmlns:p14="http://schemas.microsoft.com/office/powerpoint/2010/main" val="8920158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One that I love Long to stay in Your presence, it's where I belong It's where I belong It's where I belong</a:t>
            </a:r>
          </a:p>
        </p:txBody>
      </p:sp>
    </p:spTree>
    <p:extLst>
      <p:ext uri="{BB962C8B-B14F-4D97-AF65-F5344CB8AC3E}">
        <p14:creationId xmlns:p14="http://schemas.microsoft.com/office/powerpoint/2010/main" val="184385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belong in Your presence I belong in Your presence</a:t>
            </a:r>
          </a:p>
          <a:p>
            <a:pPr marL="0" indent="0" algn="ctr">
              <a:buNone/>
            </a:pPr>
            <a:r>
              <a:rPr lang="en-US" sz="4000" dirty="0">
                <a:solidFill>
                  <a:schemeClr val="bg1"/>
                </a:solidFill>
                <a:latin typeface="Arial"/>
                <a:ea typeface="+mn-lt"/>
                <a:cs typeface="+mn-lt"/>
              </a:rPr>
              <a:t>Jesus, yeah Oh Yeah </a:t>
            </a:r>
            <a:r>
              <a:rPr lang="en-US" sz="4000" dirty="0" err="1">
                <a:solidFill>
                  <a:schemeClr val="bg1"/>
                </a:solidFill>
                <a:latin typeface="Arial"/>
                <a:ea typeface="+mn-lt"/>
                <a:cs typeface="+mn-lt"/>
              </a:rPr>
              <a:t>Yeah</a:t>
            </a:r>
            <a:r>
              <a:rPr lang="en-US" sz="4000" dirty="0">
                <a:solidFill>
                  <a:schemeClr val="bg1"/>
                </a:solidFill>
                <a:latin typeface="Arial"/>
                <a:ea typeface="+mn-lt"/>
                <a:cs typeface="+mn-lt"/>
              </a:rPr>
              <a:t> This is where I belong</a:t>
            </a:r>
          </a:p>
        </p:txBody>
      </p:sp>
    </p:spTree>
    <p:extLst>
      <p:ext uri="{BB962C8B-B14F-4D97-AF65-F5344CB8AC3E}">
        <p14:creationId xmlns:p14="http://schemas.microsoft.com/office/powerpoint/2010/main" val="16413025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I was made for love And I was born for love Jesus And I see the cloud I step in I see the cloud</a:t>
            </a:r>
          </a:p>
        </p:txBody>
      </p:sp>
    </p:spTree>
    <p:extLst>
      <p:ext uri="{BB962C8B-B14F-4D97-AF65-F5344CB8AC3E}">
        <p14:creationId xmlns:p14="http://schemas.microsoft.com/office/powerpoint/2010/main" val="8707814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And I run in I see the cloud And I jump in But I'm not afraid I'm not afraid I'm not afraid Show me</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40112479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glory Show me Your glory (I long to sing) Show me Your glory Show me Your glory, yeah I long to</a:t>
            </a:r>
          </a:p>
        </p:txBody>
      </p:sp>
    </p:spTree>
    <p:extLst>
      <p:ext uri="{BB962C8B-B14F-4D97-AF65-F5344CB8AC3E}">
        <p14:creationId xmlns:p14="http://schemas.microsoft.com/office/powerpoint/2010/main" val="19459396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look on the face of the One that I love Long to stay in Your presence, it's where I belong Long to look on</a:t>
            </a:r>
          </a:p>
        </p:txBody>
      </p:sp>
    </p:spTree>
    <p:extLst>
      <p:ext uri="{BB962C8B-B14F-4D97-AF65-F5344CB8AC3E}">
        <p14:creationId xmlns:p14="http://schemas.microsoft.com/office/powerpoint/2010/main" val="339596732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face of the One that I love Long to stay in Your presence, it's where I belong I belong to You I belong</a:t>
            </a:r>
          </a:p>
        </p:txBody>
      </p:sp>
    </p:spTree>
    <p:extLst>
      <p:ext uri="{BB962C8B-B14F-4D97-AF65-F5344CB8AC3E}">
        <p14:creationId xmlns:p14="http://schemas.microsoft.com/office/powerpoint/2010/main" val="15708997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You I belong to You I belong to You I belong to You I belong to You Yeah Oh yeah Show me Your glory</a:t>
            </a:r>
          </a:p>
        </p:txBody>
      </p:sp>
    </p:spTree>
    <p:extLst>
      <p:ext uri="{BB962C8B-B14F-4D97-AF65-F5344CB8AC3E}">
        <p14:creationId xmlns:p14="http://schemas.microsoft.com/office/powerpoint/2010/main" val="34006900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God (yeah) Show me Your glory Show me Your glory (Jesus) Show me Your glory (I long to sing) Show</a:t>
            </a:r>
          </a:p>
        </p:txBody>
      </p:sp>
    </p:spTree>
    <p:extLst>
      <p:ext uri="{BB962C8B-B14F-4D97-AF65-F5344CB8AC3E}">
        <p14:creationId xmlns:p14="http://schemas.microsoft.com/office/powerpoint/2010/main" val="2202541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b="1" dirty="0">
                <a:solidFill>
                  <a:schemeClr val="bg1"/>
                </a:solidFill>
                <a:latin typeface="Arial"/>
                <a:ea typeface="+mn-lt"/>
                <a:cs typeface="+mn-lt"/>
              </a:rPr>
              <a:t>Lungs so we pour out our praise to you only. It’s your breath in our lungs. So we </a:t>
            </a:r>
          </a:p>
        </p:txBody>
      </p:sp>
    </p:spTree>
    <p:extLst>
      <p:ext uri="{BB962C8B-B14F-4D97-AF65-F5344CB8AC3E}">
        <p14:creationId xmlns:p14="http://schemas.microsoft.com/office/powerpoint/2010/main" val="187968342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me Your glory, God (Show me Your glory) (Show me Your glory) (Show me Your glory)</a:t>
            </a:r>
          </a:p>
        </p:txBody>
      </p:sp>
    </p:spTree>
    <p:extLst>
      <p:ext uri="{BB962C8B-B14F-4D97-AF65-F5344CB8AC3E}">
        <p14:creationId xmlns:p14="http://schemas.microsoft.com/office/powerpoint/2010/main" val="10671889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F50147E0-FBC9-4751-9AB2-1349EF2B48E3}"/>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9E80B262-1BEC-29D8-287B-D6D8B4D9425D}"/>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5404527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Seven Journey's with God</a:t>
            </a: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1 Corinthians 10:1-13</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March 16, 2025</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erson walking on a road&#10;&#10;AI-generated content may be incorrect.">
            <a:extLst>
              <a:ext uri="{FF2B5EF4-FFF2-40B4-BE49-F238E27FC236}">
                <a16:creationId xmlns:a16="http://schemas.microsoft.com/office/drawing/2014/main" id="{8D8983C0-2FFE-3C31-DD42-C718AEE7AD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1999"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42600" y="5695950"/>
            <a:ext cx="1549399" cy="1162050"/>
          </a:xfrm>
          <a:prstGeom prst="rect">
            <a:avLst/>
          </a:prstGeo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10:1-13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 Moreover, brethren, I do not want you to be unaware that all our fathers were under the cloud, all passed through the sea, 2 all were baptized into Moses in the cloud and in the sea, 3 all ate the same spiritual food,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4 and all drank the same spiritual drink. For they drank of that spiritual Rock that followed them, and that Rock was Christ. 5 But with most of them God was not well pleased, for their bodies were scattered in the wilderness. 6 Now these things became our examples, to the intent that we should not lust after evil things as they also lusted.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Times New Roman" panose="02020603050405020304" pitchFamily="18" charset="0"/>
              </a:rPr>
              <a:t>  7 And do not become idolaters as were some of them. As it is written, "The people sat down to eat and drink, and rose up to play."  8 Nor let us commit sexual immorality, as some of them did, and in one day twenty-three thousand fell; 9 nor let us tempt Christ, as some of them also tempted, and were destroyed by serpents; 10 nor complain, as some of them also complained, and were destroyed by the destroyer.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11 Now all these things happened to them as examples, and they were written for our admonition, on whom the ends of the ages have come. 12 Therefore let him who thinks he stands take heed lest he fall.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13 No temptation has overtaken you except such as is common to man; but God is faithful, who will not allow you to be tempted beyond what you are able, but with the temptation will also make the way of escape, that you may be able to bear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Ecclesiastics 1:9-10   </a:t>
            </a: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(New King James Version)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9 That which has been is what will be, That which is done is what will be done, And there is nothing new under the sun. 10 Is there anything of which it may be said, "See, this is new"?</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18242</TotalTime>
  <Words>4831</Words>
  <Application>Microsoft Office PowerPoint</Application>
  <PresentationFormat>Widescreen</PresentationFormat>
  <Paragraphs>423</Paragraphs>
  <Slides>146</Slides>
  <Notes>0</Notes>
  <HiddenSlides>0</HiddenSlides>
  <MMClips>1</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146</vt:i4>
      </vt:variant>
    </vt:vector>
  </HeadingPairs>
  <TitlesOfParts>
    <vt:vector size="159" baseType="lpstr">
      <vt:lpstr>Arial</vt:lpstr>
      <vt:lpstr>Calibri</vt:lpstr>
      <vt:lpstr>Calibri Light</vt:lpstr>
      <vt:lpstr>Constantia</vt:lpstr>
      <vt:lpstr>Tahoma</vt:lpstr>
      <vt:lpstr>Times New Roman</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817</cp:revision>
  <dcterms:created xsi:type="dcterms:W3CDTF">2009-08-18T08:19:59Z</dcterms:created>
  <dcterms:modified xsi:type="dcterms:W3CDTF">2025-03-14T21:53:16Z</dcterms:modified>
</cp:coreProperties>
</file>