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0"/>
  </p:notesMasterIdLst>
  <p:handoutMasterIdLst>
    <p:handoutMasterId r:id="rId51"/>
  </p:handoutMasterIdLst>
  <p:sldIdLst>
    <p:sldId id="1641"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1638" r:id="rId19"/>
    <p:sldId id="981" r:id="rId20"/>
    <p:sldId id="980" r:id="rId21"/>
    <p:sldId id="985" r:id="rId22"/>
    <p:sldId id="984" r:id="rId23"/>
    <p:sldId id="1003" r:id="rId24"/>
    <p:sldId id="983" r:id="rId25"/>
    <p:sldId id="1002" r:id="rId26"/>
    <p:sldId id="1016" r:id="rId27"/>
    <p:sldId id="1015" r:id="rId28"/>
    <p:sldId id="1026" r:id="rId29"/>
    <p:sldId id="1025" r:id="rId30"/>
    <p:sldId id="1617" r:id="rId31"/>
    <p:sldId id="1618" r:id="rId32"/>
    <p:sldId id="1619" r:id="rId33"/>
    <p:sldId id="1620" r:id="rId34"/>
    <p:sldId id="1621" r:id="rId35"/>
    <p:sldId id="1622" r:id="rId36"/>
    <p:sldId id="1633" r:id="rId37"/>
    <p:sldId id="1634" r:id="rId38"/>
    <p:sldId id="1635" r:id="rId39"/>
    <p:sldId id="1639" r:id="rId40"/>
    <p:sldId id="969" r:id="rId41"/>
    <p:sldId id="970" r:id="rId42"/>
    <p:sldId id="971" r:id="rId43"/>
    <p:sldId id="972" r:id="rId44"/>
    <p:sldId id="973" r:id="rId45"/>
    <p:sldId id="974" r:id="rId46"/>
    <p:sldId id="975" r:id="rId47"/>
    <p:sldId id="1597" r:id="rId48"/>
    <p:sldId id="852" r:id="rId4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4/26/2025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4/26/2025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4/26/2025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4/26/2025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4/26/2025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4/26/2025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1DD9249-FDC6-0DC3-AA40-C51ADBE009C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24AA1A1C-D4B6-2691-2E06-D464B825D956}"/>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3234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12 giving thanks to the Father who has qualified us to be partakers of the inheritance of the saints in the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this I pray, that your love may abound still more and more in knowledge and all discernment, 10 that you may approve the things that are excellent, that you may be sincere and without offense till the day of Christ, 11 being filled with the fruits of righteousness which are by Jesus Christ, to the glory and praise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15 Nevertheless, brethren, I have written more boldly to you on some points, as reminding you, because of the grace given to me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Peter 1:12-15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12 For this reason I will not be negligent to remind you always of these things, though you know and are established in the present truth. 13 Yes, I think it is right, as long as I am in this tent, to stir you up by reminding you, 14 knowing that shortly I must put off my tent, just as our Lord Jesus Christ showed me. 15 Moreover I will be careful to ensure that you always have a reminder of these things after my decease.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Peter 3:1-9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1 Beloved, I now write to you this second epistle (in both of which I stir up your pure minds by way of reminder), 2 that you may be mindful of the words which were spoken before by the holy prophets, and of the commandment of us, the apostles of the Lord and Savior, 3 knowing this first: that scoffers will come in the last days, walking according to their own lusts,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saying, "Where is the promise of His coming? For since the fathers fell asleep, all things continue as they were from the beginning of creation." 5 For this they willfully forget: that by the word of God the heavens were of old, and the earth standing out of water and in the water, 6 by which the world that then existed perished, being flooded with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16 that I might be a minister of Jesus Christ to the Gentiles, ministering the gospel of God, that the offering of the Gentiles might be acceptable, sanctified by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2:7-8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7 for which I was appointed a preacher and an apostle--I am speaking the truth in Christ and not lying--a teacher of the Gentiles in faith and truth. 8 I desire therefore that the men pray everywhere, lifting up holy hands, without wrath and doubting;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3:7-9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7 of which I became a minister according to the gift of the grace of God given to me by the effective working of His power. 8 To me, who am less than the least of all the saints, this grace was given, that I should preach among the Gentiles the unsearchable riches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to make all see what is the fellowship of the mystery, which from the beginning of the ages has been hidden in God who created all things through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17 Therefore I have reason to glory in Christ Jesus in the things which pertain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6:14-17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God forbid that I should boast except in the cross of our Lord Jesus Christ, by whom the world has been crucified to me, and I to the world. 15 For in Christ Jesus neither circumcision nor uncircumcision avails anything, but a new creation.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And as many as walk according to this rule, peace and mercy be upon them, and upon the Israel of God. 17 From now on let no one trouble me, for I bear in my body the marks of the Lord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10:13-18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We, however, will not boast beyond measure, but within the limits of the sphere which God appointed us--a sphere which especially includes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we are not overextending ourselves (as though our authority did not extend to you), for it was to you that we came with the gospel of Christ; 15 not boasting of things beyond measure, that is, in other men's labors, but having hope, that as your faith is increased, we shall be greatly enlarged by you in our sphere,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to preach the gospel in the regions beyond you, and not to boast in another man's sphere of accomplishment. 17 But "he who glories, let him glory in the LORD."  18 For not he who commends himself is approved, but whom the Lord commends.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18 For I will not dare to speak of any of those things which Christ has not accomplished through me, in word and deed, to make the Gentiles obedient—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10:13-18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13 We, however, will not boast beyond measure, but within the limits of the sphere which God appointed us--a sphere which especially includes you. 14 For we are not overextending ourselves (as though our authority did not extend to you), for it was to you that we came with the gospel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15 not boasting of things beyond measure, that is, in other men's labors, but having hope, that as your faith is increased, we shall be greatly enlarged by you in our sphere, 16 to preach the gospel in the regions beyond you, and not to boast in another man's sphere of accomplishment.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But "he who glories, let him glory in the LORD."  18 For not he who commends himself is approved, but whom the Lord commends.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Be Filled with all Knowledge </a:t>
            </a:r>
          </a:p>
          <a:p>
            <a:pPr marL="0" marR="0" algn="ctr">
              <a:lnSpc>
                <a:spcPct val="115000"/>
              </a:lnSpc>
              <a:spcBef>
                <a:spcPts val="0"/>
              </a:spcBef>
              <a:spcAft>
                <a:spcPts val="0"/>
              </a:spcAft>
            </a:pPr>
            <a:r>
              <a:rPr lang="en-US" sz="2800" b="1" dirty="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Romans 15:14-19</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April 23,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19 in mighty signs and wonders, by the power of the Spirit of God, so that from Jerusalem and round about to Illyricum I have fully preached the gospel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8:4-8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Therefore those who were scattered went everywhere preaching the word. 5 Then Philip went down to the city of Samaria and preached Christ to them. 6 And the multitudes with one accord heeded the things spoken by Philip, hearing and seeing the miracles which he did.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7 For unclean spirits, crying with a loud voice, came out of many who were possessed; and many who were paralyzed and lame were healed. 8 And there was great joy in that city.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3C5A-E09C-751C-D80A-B63A997D3B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377C727-EE49-20E6-345A-0EB4BF146F3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13:4-11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 So, being sent out by the Holy Spirit, they went down to Seleucia, and from there they sailed to Cyprus. 5 And when they arrived in Salamis, they preached the word of God in the synagogues of the Jews. They also had John as their assistant.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58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1F68D-2ADC-0610-9809-E7F11C20BB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C795B2B-3CED-3730-6368-7E748A71F5D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6 Now when they had gone through the island to Paphos, they found a certain sorcerer, a false prophet, a Jew whose name was Bar-Jesus, 7 who was with the proconsul, Sergius Paulus, an intelligent man. This man called for Barnabas and Saul and sought to hear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06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CFA4B-491B-75BC-D412-94DCCAE490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BAE52AC-0885-0D44-1E53-C92100DAAAF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8 But Elymas the sorcerer (for so his name is translated) withstood them, seeking to turn the proconsul away from the faith. 9 Then Saul, who also is called Paul, filled with the Holy Spirit, looked intently at him 10 and said, "O full of all deceit and all fraud, you son of the devil, you enemy of all righteousness, will you not cease perverting the straight ways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746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454EF-E885-F89A-D4A2-8B1792383FC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EBBEFAB-3582-3383-144A-2D80D4E735B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And now, indeed, the hand of the Lord is upon you, and you shall be blind, not seeing the sun for a time." And immediately a dark mist fell on him, and he went around seeking someone to lead him by the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191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0FFCE-F9F6-A4D4-3444-700FE6B4A03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38C6062-C17C-920F-613E-2D3B47DAF5E0}"/>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 Timothy 4:9-11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Be diligent to come to me quickly; 10 for Demas has forsaken me, having loved this present world, and has departed for Thessalonica--Crescens for Galatia, Titus for Dalmatia. 11 Only Luke is with me. Get Mark and bring him with you, for he is useful to me for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219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15:14-19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14 Now I myself am confident concerning you, my brethren, that you also are full of goodness, filled with all knowledge, able also to admonish one another. 15 Nevertheless, brethren, I have written more boldly to you on some points, as reminding you, because of the grace given to me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16 that I might be a minister of Jesus Christ to the Gentiles, ministering the gospel of God, that the offering of the Gentiles might be acceptable, sanctified by the Holy Spirit. 17 Therefore I have reason to glory in Christ Jesus in the things which pertain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18 For I will not dare to speak of any of those things which Christ has not accomplished through me, in word and deed, to make the Gentiles obedient-- 19 in mighty signs and wonders, by the power of the Spirit of God, so that from Jerusalem and round about to Illyricum I have fully preached the gospel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14 Now I myself am confident concerning you, my brethren, that you also are full of goodness, filled with all knowledge, able also to admonish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this reason we also, since the day we heard it, do not cease to pray for you, and to ask that you may be filled with the knowledge of His will in all wisdom and spiritual understanding;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you may have a walk worthy of the Lord, fully pleasing Him, being fruitful in every good work and increasing in the knowledge of God; 11 strengthened with all might, according to His glorious power, for all patience and longsuffering with joy;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17199</TotalTime>
  <Words>2401</Words>
  <Application>Microsoft Office PowerPoint</Application>
  <PresentationFormat>Widescreen</PresentationFormat>
  <Paragraphs>196</Paragraphs>
  <Slides>46</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821</cp:revision>
  <dcterms:created xsi:type="dcterms:W3CDTF">2009-08-18T08:19:59Z</dcterms:created>
  <dcterms:modified xsi:type="dcterms:W3CDTF">2025-04-26T20:49:44Z</dcterms:modified>
</cp:coreProperties>
</file>