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60"/>
  </p:notesMasterIdLst>
  <p:handoutMasterIdLst>
    <p:handoutMasterId r:id="rId61"/>
  </p:handoutMasterIdLst>
  <p:sldIdLst>
    <p:sldId id="1651"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1638"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0" r:id="rId33"/>
    <p:sldId id="1621" r:id="rId34"/>
    <p:sldId id="1622" r:id="rId35"/>
    <p:sldId id="1633" r:id="rId36"/>
    <p:sldId id="1634" r:id="rId37"/>
    <p:sldId id="1639" r:id="rId38"/>
    <p:sldId id="1653" r:id="rId39"/>
    <p:sldId id="1643" r:id="rId40"/>
    <p:sldId id="1644" r:id="rId41"/>
    <p:sldId id="1642" r:id="rId42"/>
    <p:sldId id="1641" r:id="rId43"/>
    <p:sldId id="1640" r:id="rId44"/>
    <p:sldId id="1645" r:id="rId45"/>
    <p:sldId id="1646" r:id="rId46"/>
    <p:sldId id="1647" r:id="rId47"/>
    <p:sldId id="1648" r:id="rId48"/>
    <p:sldId id="1649" r:id="rId49"/>
    <p:sldId id="1650" r:id="rId50"/>
    <p:sldId id="969" r:id="rId51"/>
    <p:sldId id="970" r:id="rId52"/>
    <p:sldId id="971" r:id="rId53"/>
    <p:sldId id="972" r:id="rId54"/>
    <p:sldId id="973" r:id="rId55"/>
    <p:sldId id="974" r:id="rId56"/>
    <p:sldId id="975" r:id="rId57"/>
    <p:sldId id="1597" r:id="rId58"/>
    <p:sldId id="852" r:id="rId5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61" Type="http://schemas.openxmlformats.org/officeDocument/2006/relationships/handoutMaster" Target="handoutMasters/handout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4/20/2025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4/20/2025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4/20/2025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4/20/2025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2446FD81-028B-2DB9-E1DA-D5CB154A55A1}"/>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36DAC842-C124-63AD-68F0-5582EB36EF92}"/>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9054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 have declared to them Your name, and will declare it, that the love with which You loved Me may be in them, and I in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I plead with you, brethren, by the name of our Lord Jesus Christ, that you all speak the same thing, and that there be no divisions among you, but that you be perfectly joined together in the same mind and in the same judgment.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4:3-6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endeavoring to keep the unity of the Spirit in the bond of peace. 4 There is one body and one Spirit, just as you were called in one hope of your calling; 5 one Lord, one faith, one baptism; 6 one God and Father of all, who is above all, and through all, and in you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7 Therefore receive one another, just as Christ also received us, to the glory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12 Therefore, as the elect of God, holy and beloved, put on tender mercies, kindness, humility, meekness, longsuffering; 13 bearing with one another, and forgiving one another, if anyone has a complaint against another; even as Christ forgave you, so you also must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14 But above all these things put on love, which is the bond of perfection. 15 And let the peace of God rule in your hearts, to which also you were called in one body; and be thankful.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Therefore if there is any consolation in Christ, if any comfort of love, if any fellowship of the Spirit, if any affection and mercy, 2 fulfill my joy by being like-minded, having the same love, being of one accord, of one mind.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3 Let nothing be done through selfish ambition or conceit, but in lowliness of mind let each esteem others better than himself. 4 Let each of you look out not only for his own interests, but also for the interests of others.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Ephesians 2:1-6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600" dirty="0">
                <a:effectLst/>
                <a:latin typeface="Verdana" panose="020B0604030504040204" pitchFamily="34" charset="0"/>
                <a:ea typeface="Calibri" panose="020F0502020204030204" pitchFamily="34" charset="0"/>
                <a:cs typeface="Times New Roman" panose="02020603050405020304" pitchFamily="18" charset="0"/>
              </a:rPr>
              <a:t>1 And you He made alive, who were dead in trespasses and sins, 2 in which you once walked according to the course of this world, according to the prince of the power of the air, the spirit who now works in the sons of disobedience,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among whom also we all once conducted ourselves in the lusts of our flesh, fulfilling the desires of the flesh and of the mind, and were by nature children of wrath, just as the others. 4 But God, who is rich in mercy, because of His great love with which He loved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4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5 even when we were dead in trespasses, made us alive together with Christ (by grace you have been saved), 6 and raised us up together, and made us sit together in the heavenly places 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8 Now I say that Jesus Christ has become a servant to the circumcision for the truth of God, to confirm the promises made to the fathers,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Ephesians 2:11-13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11 Therefore remember that you, once Gentiles in the flesh--who are called Uncircumcision by what is called the Circumcision made in the flesh by hands-- 12 that at that time you were without Christ, being aliens from the commonwealth of Israel and strangers from the covenants of promise, having no hope and without God in the world.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But now in Christ Jesus you who once were far off have been brought near by the blood of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13:32-34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32 And we declare to you glad tidings--that promise which was made to the fathers. 33 God has fulfilled this for us their children, in that He has raised up Jesus. As it is also written in the second Psalm: 'You are My Son, Today I have begotten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34 "And that He raised Him from the dead, no more to return to corruption, He has spoken thus: 'I will give you the sure mercies of David.'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9 and that the Gentiles might glorify God for His mercy, as it is written: "For this reason I will confess to You among the Gentiles, And sing to Your name."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18:49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I will give thanks to You, O LORD, among the Gentiles,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sing praises to Your name.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Samuel 22:50-51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50 Therefore I will give thanks to You, O LORD, among the Gentiles, And sing praises to Your name. 51 He is the tower of salvation to His king, And shows mercy to His anointed, To David and his descendants forevermore."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11:10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in that day there shall be a Root of Jesse, Who shall stand as a banner to the people; For the Gentiles shall seek Him, And His resting place shall be glorious."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Rejoice O Gentiles </a:t>
            </a:r>
          </a:p>
          <a:p>
            <a:pPr marL="0" marR="0" algn="ctr">
              <a:lnSpc>
                <a:spcPct val="115000"/>
              </a:lnSpc>
              <a:spcBef>
                <a:spcPts val="0"/>
              </a:spcBef>
              <a:spcAft>
                <a:spcPts val="0"/>
              </a:spcAft>
            </a:pPr>
            <a:r>
              <a:rPr lang="en-US" sz="2800" b="1" dirty="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Romans 15:6-13</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April 16,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And again he says: "Rejoice, O Gentiles, with His people!"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32:43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"Rejoice, O Gentiles, with His people; For He will avenge the blood of His servants, And render vengeance to His adversaries; He will provide atonement for His land and His people."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C3C5A-E09C-751C-D80A-B63A997D3B2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377C727-EE49-20E6-345A-0EB4BF146F3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And again: "Praise the LORD, all you Gentiles! Laud Him, all you peoples!"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358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61F68D-2ADC-0610-9809-E7F11C20BB7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C795B2B-3CED-3730-6368-7E748A71F5D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117:1-2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Praise the LORD, all you Gentiles! Laud Him, all you peoples! 2 For His merciful kindness is great toward us, And the truth of the LORD endures forever.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906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CFA4B-491B-75BC-D412-94DCCAE4901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BAE52AC-0885-0D44-1E53-C92100DAAAF5}"/>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42:10-12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10 Sing to the LORD a new song, And His praise from the ends of the earth, You who go down to the sea, and all that is in it, You coastlands and you inhabitants of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6746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8489A-0896-7158-FD10-41E951B8D36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01D4B5B-A4C6-E29A-BCF3-267C65BF02C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11 Let the wilderness and its cities lift up their voice, The villages that Kedar inhabits. Let the inhabitants of Sela sing, Let them shout from the top of the mountains. 12 Let them give glory to the LORD, And declare His praise in the coastlands.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8639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B33BF-43C4-2798-B731-4C1DED29BD9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E8D142B-9BDA-56BC-B96E-B709C64F0C6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5:9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they sang a new song, saying: "You are worthy to take the scroll, And to open its seals; For You were slain, And have redeemed us to God by Your blood Out of every tribe and tongue and people and nation…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43164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789DE-7E0C-2D2C-BD75-075DBA989F3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DB1F4F3-2C8F-E9F9-0A03-23D82A16162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And again, Isaiah says: "There shall be a root of Jesse; And He who shall rise to reign over the Gentiles, In Him the Gentiles shall hope."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6346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1E0BE-64EB-2C6A-0FC7-14126172B70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413A69A-904A-39B4-4E2F-D8B7077D94D6}"/>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11:10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in that day there shall be a Root of Jesse, Who shall stand as a banner to the people; For the Gentiles shall seek Him, And His resting place shall be glorious."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37111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75B13-9547-F2E9-5F38-0442B62B2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C78A6A2-CE2D-AD69-929B-53AD03C12E8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13 Christ has redeemed us from the curse of the law, having become a curse for us (for it is written, "Cursed is everyone who hangs on a tree"), 14 that the blessing of Abraham might come upon the Gentiles in Christ Jesus, that we might receive the promise of the Spirit through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331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15:6-13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6 that you may with one mind and one mouth glorify the God and Father of our Lord Jesus Christ. 7 Therefore receive one another, just as Christ also received us, to the glory of God. 8 Now I say that Jesus Christ has become a servant to the circumcision for the truth of God, to confirm the promises made to the fathers,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31BB9-D9F9-7FAD-6087-B571BE932B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0E99F73-3827-A9AE-A377-573E3CC7859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49:6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Indeed He says, 'It is too small a thing that You should be My Servant To raise up the tribes of Jacob, And to restore the preserved ones of Israel; I will also give You as a light to the Gentiles, That You should be My salvation to the ends of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7532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99486-F105-E72A-F7FA-E20C87D43AD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2F9E2B6-B0C3-6E4E-C2EE-BDEFA57CE82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Now may the God of hope fill you with all joy and peace in believing, that you may abound in hope by the power of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0795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13879-31D6-6A09-EED6-20DECB237FE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3E85D34-5FC5-33FA-0DD7-7EDFBD92D5F3}"/>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1:6-12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7 that the genuineness of your faith, being much more precious than gold that perishes, though it is tested by fire, may be found to praise, honor, and glory at the revelation of Jesus Christ, 8 whom having not seen you love. Though now you do not see Him, yet believing, you rejoice with joy inexpressible and full of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1348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0FE8C-F17C-2DD5-2400-0199F7CD7D1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EE86051-8F4B-D570-D6C1-4AAF64F31F3D}"/>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9 receiving the end of your faith--the salvation of your souls. 10 Of this salvation the prophets have inquired and searched carefully, who prophesied of the grace that would come to you, 11 searching what, or what manner of time, the Spirit of Christ who was in them was indicating when He testified beforehand the sufferings of Christ and the glories that would follow.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5839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0437E-A0DD-F10E-8FF0-3E90219925C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894EB71-E420-C8BB-5F74-F23BADE4DBCF}"/>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12 To them it was revealed that, not to themselves, but to us they were ministering the things which now have been reported to you through those who have preached the gospel to you by the Holy Spirit sent from heaven--things which angels desire to look into.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3303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BDF3E-34BB-0C4B-CF1B-928CA8A60DD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5A0042E-CC16-B665-D958-2D8B6AD6CCB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3:16-21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that He would grant you, according to the riches of His glory, to be strengthened with might through His Spirit in the inner man, 17 that Christ may dwell in your hearts through faith; that you, being rooted and grounded in love,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19057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11E2-9768-7CFE-1C66-1ACA88ED1164}"/>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0718982-4B07-902B-7275-867D2EAAF1E0}"/>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18 may be able to comprehend with all the saints what is the width and length and depth and height-- 19 to know the love of Christ which passes knowledge; that you may be filled with all the fullness of God. 20 Now to Him who is able to do exceedingly abundantly above all that we ask or think, according to the power that works in 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77181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2ECB4-A6A4-4D8D-249C-DF959BC75FD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B31FBE1-F54E-22EF-CAF3-0BB5CC68BF3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21 to Him be glory in the church by Christ Jesus to all generations, forever and ever. Amen.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14020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9 and that the Gentiles might glorify God for His mercy, as it is written: "For this reason I will confess to You among the Gentiles, And sing to Your name." 10 And again he says: "Rejoice, O Gentiles, with His people!" 11 And again: "Praise the LORD, all you Gentiles! Laud Him, all you peoples!"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12 And again, Isaiah says: "There shall be a root of Jesse; And He who shall rise to reign over the Gentiles, In Him the Gentiles shall hope." 13 Now may the God of hope fill you with all joy and peace in believing, that you may abound in hope by the power of the Holy Spirit.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6 that you may with one mind and one mouth glorify the God and Father of our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17:23-26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in them, and You in Me; that they may be made perfect in one, and that the world may know that You have sent Me, and have loved them as You have loved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Father, I desire that they also whom You gave Me may be with Me where I am, that they may behold My glory which You have given Me; for You loved Me before the foundation of the world.</a:t>
            </a:r>
            <a:r>
              <a:rPr lang="en-US" sz="4000" dirty="0">
                <a:effectLst/>
                <a:latin typeface="Verdana" panose="020B0604030504040204" pitchFamily="34" charset="0"/>
                <a:ea typeface="Calibri" panose="020F0502020204030204" pitchFamily="34" charset="0"/>
                <a:cs typeface="Times New Roman" panose="02020603050405020304" pitchFamily="18" charset="0"/>
              </a:rPr>
              <a:t> 25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O righteous Father! The world has not known You, but I have known You; and these have known that You sent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18300</TotalTime>
  <Words>2714</Words>
  <Application>Microsoft Office PowerPoint</Application>
  <PresentationFormat>Widescreen</PresentationFormat>
  <Paragraphs>239</Paragraphs>
  <Slides>56</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56</vt:i4>
      </vt:variant>
    </vt:vector>
  </HeadingPairs>
  <TitlesOfParts>
    <vt:vector size="67"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824</cp:revision>
  <dcterms:created xsi:type="dcterms:W3CDTF">2009-08-18T08:19:59Z</dcterms:created>
  <dcterms:modified xsi:type="dcterms:W3CDTF">2025-04-20T23:44:04Z</dcterms:modified>
</cp:coreProperties>
</file>