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60"/>
  </p:notesMasterIdLst>
  <p:handoutMasterIdLst>
    <p:handoutMasterId r:id="rId61"/>
  </p:handoutMasterIdLst>
  <p:sldIdLst>
    <p:sldId id="1632"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024" r:id="rId30"/>
    <p:sldId id="1023" r:id="rId31"/>
    <p:sldId id="1598" r:id="rId32"/>
    <p:sldId id="1604" r:id="rId33"/>
    <p:sldId id="1656" r:id="rId34"/>
    <p:sldId id="1605" r:id="rId35"/>
    <p:sldId id="1606" r:id="rId36"/>
    <p:sldId id="1614" r:id="rId37"/>
    <p:sldId id="1615" r:id="rId38"/>
    <p:sldId id="1616" r:id="rId39"/>
    <p:sldId id="1617" r:id="rId40"/>
    <p:sldId id="1618" r:id="rId41"/>
    <p:sldId id="1660" r:id="rId42"/>
    <p:sldId id="1661" r:id="rId43"/>
    <p:sldId id="1662" r:id="rId44"/>
    <p:sldId id="1668" r:id="rId45"/>
    <p:sldId id="1667" r:id="rId46"/>
    <p:sldId id="1666" r:id="rId47"/>
    <p:sldId id="1665" r:id="rId48"/>
    <p:sldId id="1664" r:id="rId49"/>
    <p:sldId id="1663" r:id="rId50"/>
    <p:sldId id="969" r:id="rId51"/>
    <p:sldId id="970" r:id="rId52"/>
    <p:sldId id="971" r:id="rId53"/>
    <p:sldId id="972" r:id="rId54"/>
    <p:sldId id="973" r:id="rId55"/>
    <p:sldId id="974" r:id="rId56"/>
    <p:sldId id="975" r:id="rId57"/>
    <p:sldId id="1597" r:id="rId58"/>
    <p:sldId id="852" r:id="rId5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4/1/2025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4/1/2025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4/1/2025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F50147E0-FBC9-4751-9AB2-1349EF2B48E3}"/>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9E80B262-1BEC-29D8-287B-D6D8B4D9425D}"/>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5404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cap="all" dirty="0">
                <a:effectLst/>
                <a:latin typeface="Verdana" panose="020B0604030504040204" pitchFamily="34" charset="0"/>
                <a:ea typeface="Times New Roman" panose="02020603050405020304" pitchFamily="18" charset="0"/>
                <a:cs typeface="Times New Roman" panose="02020603050405020304" pitchFamily="18" charset="0"/>
              </a:rPr>
              <a:t>I Am the Door</a:t>
            </a:r>
            <a:endParaRPr lang="en-US" sz="4000" b="1" cap="all" dirty="0">
              <a:effectLst/>
              <a:latin typeface="Gotham Bold"/>
              <a:ea typeface="Times New Roman" panose="02020603050405020304" pitchFamily="18" charset="0"/>
              <a:cs typeface="Gotham Bold"/>
            </a:endParaRPr>
          </a:p>
          <a:p>
            <a:pPr marL="0" marR="0" algn="ctr">
              <a:lnSpc>
                <a:spcPct val="115000"/>
              </a:lnSpc>
              <a:buNone/>
            </a:pPr>
            <a:r>
              <a:rPr lang="en-US" sz="4000" b="1" cap="all" dirty="0">
                <a:effectLst/>
                <a:latin typeface="Verdana" panose="020B0604030504040204" pitchFamily="34" charset="0"/>
                <a:ea typeface="Times New Roman" panose="02020603050405020304" pitchFamily="18" charset="0"/>
                <a:cs typeface="Times New Roman" panose="02020603050405020304" pitchFamily="18" charset="0"/>
              </a:rPr>
              <a:t> </a:t>
            </a:r>
            <a:endParaRPr lang="en-US" sz="4000" b="1" cap="all" dirty="0">
              <a:effectLst/>
              <a:latin typeface="Gotham Bold"/>
              <a:ea typeface="Times New Roman" panose="02020603050405020304" pitchFamily="18" charset="0"/>
              <a:cs typeface="Gotham Bold"/>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buNone/>
            </a:pPr>
            <a:r>
              <a:rPr lang="en-US" sz="4000" b="1" u="sng" dirty="0">
                <a:effectLst/>
                <a:latin typeface="Verdana" panose="020B0604030504040204" pitchFamily="34" charset="0"/>
                <a:ea typeface="Times New Roman" panose="02020603050405020304" pitchFamily="18" charset="0"/>
                <a:cs typeface="Times New Roman" panose="02020603050405020304" pitchFamily="18" charset="0"/>
              </a:rPr>
              <a:t>John 10:7-9</a:t>
            </a:r>
            <a:r>
              <a:rPr lang="en-US" sz="4000" b="1" u="sng"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4000" b="1" u="sng" dirty="0">
              <a:solidFill>
                <a:srgbClr val="FFFFFF"/>
              </a:solidFill>
              <a:effectLst/>
              <a:latin typeface="MinionPro-Bold"/>
              <a:ea typeface="Times New Roman" panose="02020603050405020304" pitchFamily="18" charset="0"/>
              <a:cs typeface="MinionPro-Bold"/>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7 Then Jesus said to them again,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I am the door of the sheep.</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who ever came before Me are thieves and robbers, but the sheep did not hear them.</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door. If anyone enters by Me, he will be saved, and will go in and out and find pasture.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buNone/>
            </a:pPr>
            <a:r>
              <a:rPr lang="en-US" sz="4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4000" b="1" dirty="0">
                <a:effectLst/>
                <a:latin typeface="Verdana" panose="020B0604030504040204" pitchFamily="34" charset="0"/>
                <a:ea typeface="Times New Roman" panose="02020603050405020304" pitchFamily="18" charset="0"/>
                <a:cs typeface="Times New Roman" panose="02020603050405020304" pitchFamily="18" charset="0"/>
              </a:rPr>
              <a:t>Truth About God</a:t>
            </a:r>
            <a:endParaRPr lang="en-US" sz="4000" b="1" dirty="0">
              <a:effectLst/>
              <a:latin typeface="Gotham Bold"/>
              <a:ea typeface="Times New Roman" panose="02020603050405020304" pitchFamily="18" charset="0"/>
              <a:cs typeface="Gotham Bold"/>
            </a:endParaRPr>
          </a:p>
          <a:p>
            <a:pPr marL="0" marR="0" algn="ctr">
              <a:lnSpc>
                <a:spcPct val="115000"/>
              </a:lnSpc>
              <a:buNone/>
            </a:pPr>
            <a:r>
              <a:rPr lang="en-US" sz="40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en-US" sz="4000" dirty="0">
              <a:effectLst/>
              <a:latin typeface="Gotham Medium"/>
              <a:ea typeface="Times New Roman" panose="02020603050405020304" pitchFamily="18" charset="0"/>
              <a:cs typeface="Gotham Medium"/>
            </a:endParaRPr>
          </a:p>
          <a:p>
            <a:pPr marL="0" marR="0" algn="ctr">
              <a:lnSpc>
                <a:spcPct val="115000"/>
              </a:lnSpc>
              <a:buNone/>
            </a:pPr>
            <a:r>
              <a:rPr lang="en-US" sz="4000" dirty="0">
                <a:effectLst/>
                <a:latin typeface="Verdana" panose="020B0604030504040204" pitchFamily="34" charset="0"/>
                <a:ea typeface="Times New Roman" panose="02020603050405020304" pitchFamily="18" charset="0"/>
                <a:cs typeface="Times New Roman" panose="02020603050405020304" pitchFamily="18" charset="0"/>
              </a:rPr>
              <a:t>Jesus is the Good Shepherd who will always lead us through the right doors!</a:t>
            </a:r>
            <a:endParaRPr lang="en-US" sz="4000" dirty="0">
              <a:effectLst/>
              <a:latin typeface="Gotham Medium"/>
              <a:ea typeface="Times New Roman" panose="02020603050405020304" pitchFamily="18" charset="0"/>
              <a:cs typeface="Gotham Medium"/>
            </a:endParaRPr>
          </a:p>
          <a:p>
            <a:pPr marL="0" marR="0" algn="ctr">
              <a:lnSpc>
                <a:spcPct val="115000"/>
              </a:lnSpc>
              <a:buNone/>
            </a:pPr>
            <a:r>
              <a:rPr lang="en-US" sz="4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4000" dirty="0">
              <a:solidFill>
                <a:srgbClr val="FFFFFF"/>
              </a:solidFill>
              <a:effectLst/>
              <a:latin typeface="Gotham Medium"/>
              <a:ea typeface="Times New Roman" panose="02020603050405020304" pitchFamily="18" charset="0"/>
              <a:cs typeface="Gotham Medium"/>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buNone/>
            </a:pPr>
            <a:r>
              <a:rPr lang="en-US" sz="4000" b="1" dirty="0">
                <a:effectLst/>
                <a:latin typeface="Verdana" panose="020B0604030504040204" pitchFamily="34" charset="0"/>
                <a:ea typeface="Times New Roman" panose="02020603050405020304" pitchFamily="18" charset="0"/>
                <a:cs typeface="Times New Roman" panose="02020603050405020304" pitchFamily="18" charset="0"/>
              </a:rPr>
              <a:t>Truth For My Life</a:t>
            </a:r>
            <a:endParaRPr lang="en-US" sz="4000" b="1" dirty="0">
              <a:effectLst/>
              <a:latin typeface="Gotham Bold"/>
              <a:ea typeface="Times New Roman" panose="02020603050405020304" pitchFamily="18" charset="0"/>
              <a:cs typeface="Gotham Bold"/>
            </a:endParaRPr>
          </a:p>
          <a:p>
            <a:pPr marL="0" marR="0" algn="ctr">
              <a:lnSpc>
                <a:spcPct val="115000"/>
              </a:lnSpc>
              <a:buNone/>
            </a:pPr>
            <a:r>
              <a:rPr lang="en-US" sz="4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4000" dirty="0">
              <a:solidFill>
                <a:srgbClr val="FFFFFF"/>
              </a:solidFill>
              <a:effectLst/>
              <a:latin typeface="Gotham Medium"/>
              <a:ea typeface="Times New Roman" panose="02020603050405020304" pitchFamily="18" charset="0"/>
              <a:cs typeface="Gotham Medium"/>
            </a:endParaRPr>
          </a:p>
          <a:p>
            <a:pPr marL="0" marR="0" algn="ctr">
              <a:lnSpc>
                <a:spcPct val="115000"/>
              </a:lnSpc>
              <a:buNone/>
            </a:pPr>
            <a:r>
              <a:rPr lang="en-US" sz="4000" dirty="0">
                <a:effectLst/>
                <a:latin typeface="Verdana" panose="020B0604030504040204" pitchFamily="34" charset="0"/>
                <a:ea typeface="Times New Roman" panose="02020603050405020304" pitchFamily="18" charset="0"/>
                <a:cs typeface="Times New Roman" panose="02020603050405020304" pitchFamily="18" charset="0"/>
              </a:rPr>
              <a:t>I will recognize Jesus’ voice and follow wherever He leads me!</a:t>
            </a:r>
            <a:endParaRPr lang="en-US" sz="4000" dirty="0">
              <a:effectLst/>
              <a:latin typeface="Gotham Medium"/>
              <a:ea typeface="Times New Roman" panose="02020603050405020304" pitchFamily="18" charset="0"/>
              <a:cs typeface="Gotham Medium"/>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Sheepgate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5 Your lamb shall be without blemish, a male of the first year. You may take it from the sheep or from the goats. 6 Now you shall keep it until the fourteenth day of the same month. Then the whole assembly of the congregation of Israel shall kill it at twilight.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drawing of a person and sheep in a stone fence&#10;&#10;AI-generated content may be incorrect.">
            <a:extLst>
              <a:ext uri="{FF2B5EF4-FFF2-40B4-BE49-F238E27FC236}">
                <a16:creationId xmlns:a16="http://schemas.microsoft.com/office/drawing/2014/main" id="{A5A84BE3-D689-09A8-8465-5A879406C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8:37-45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know that you are Abraham's descendants, but you seek to kill Me, because My word has no place in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38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speak what I have seen with My Father, and you do what you have seen with your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39 They answered and said to Him, "Abraham is our father." 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were Abraham's children, you would do the works of Abraham.</a:t>
            </a:r>
            <a:r>
              <a:rPr lang="en-US" sz="4000" dirty="0">
                <a:effectLst/>
                <a:latin typeface="Verdana" panose="020B0604030504040204" pitchFamily="34" charset="0"/>
                <a:ea typeface="Calibri" panose="020F0502020204030204" pitchFamily="34" charset="0"/>
                <a:cs typeface="Times New Roman" panose="02020603050405020304" pitchFamily="18" charset="0"/>
              </a:rPr>
              <a:t> 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now you seek to kill Me, a Man who has told you the truth which I heard from God. Abraham did not do this.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41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do the deeds of your father." Then they said to Him, "We were not born of fornication; we have one Father--God."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42 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God were your Father, you would love Me, for I proceeded forth and came from God; nor have I come of Myself, but He sent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43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Why do you not understand My speech? Because you are not able to listen to My word.</a:t>
            </a:r>
            <a:r>
              <a:rPr lang="en-US" sz="4000" dirty="0">
                <a:effectLst/>
                <a:latin typeface="Verdana" panose="020B0604030504040204" pitchFamily="34" charset="0"/>
                <a:ea typeface="Calibri" panose="020F0502020204030204" pitchFamily="34" charset="0"/>
                <a:cs typeface="Times New Roman" panose="02020603050405020304" pitchFamily="18" charset="0"/>
              </a:rPr>
              <a:t> 44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Recognizing and Following the </a:t>
            </a: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Right Voice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10:22-30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22 Now it was the Feast of Dedication in Jerusalem, and it was winter. 23 And Jesus walked in the temple, in Solomon's porch. 24 Then the Jews surrounded Him and said to Him, "How long do You keep us in doubt? If You are the Christ, tell us plainly."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25 Jesus answered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told you, and you do not believe. The works that I do in My Father's name, they bear witness of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you do not believe, because you are not of My sheep, as I said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sheep hear My voice, and I know them, and they follow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give them eternal life, and they shall never perish; neither shall anyone snatch them out of My 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Father, who has given them to Me, is greater than all; and no one is able to snatch them out of My Father's 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and My Father are 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Voices of Strangers and Robbers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he brings out his own sheep, he goes before them; and the sheep follow him, for they know his voice.</a:t>
            </a:r>
            <a:r>
              <a:rPr lang="en-US" sz="4000" dirty="0">
                <a:effectLst/>
                <a:latin typeface="Verdana" panose="020B0604030504040204" pitchFamily="34" charset="0"/>
                <a:ea typeface="Calibri" panose="020F0502020204030204" pitchFamily="34" charset="0"/>
                <a:cs typeface="Times New Roman" panose="02020603050405020304" pitchFamily="18" charset="0"/>
              </a:rPr>
              <a:t> 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Yet they will by no means follow a stranger, but will flee from him, for they do not know the voice of strangers."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who ever came before Me are thieves and robbers, but the sheep did not hear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is The Door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he who does not enter the sheepfold by the door, but climbs up some other way, the same is a thief and a robber.</a:t>
            </a:r>
            <a:r>
              <a:rPr lang="en-US" sz="4000" dirty="0">
                <a:effectLst/>
                <a:latin typeface="Verdana" panose="020B0604030504040204" pitchFamily="34" charset="0"/>
                <a:ea typeface="Calibri" panose="020F0502020204030204" pitchFamily="34" charset="0"/>
                <a:cs typeface="Times New Roman" panose="02020603050405020304" pitchFamily="18" charset="0"/>
              </a:rPr>
              <a:t> 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he who enters by the door is the shepherd of the sheep. </a:t>
            </a:r>
            <a:r>
              <a:rPr lang="en-US" sz="4000" dirty="0">
                <a:effectLst/>
                <a:latin typeface="Verdana" panose="020B0604030504040204" pitchFamily="34" charset="0"/>
                <a:ea typeface="Calibri" panose="020F0502020204030204" pitchFamily="34" charset="0"/>
                <a:cs typeface="Times New Roman" panose="02020603050405020304" pitchFamily="18" charset="0"/>
              </a:rPr>
              <a:t>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To him the doorkeeper opens, and the sheep hear his voice; and he calls his own sheep by name and leads them out.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he brings out his own sheep, he goes before them; and the sheep follow him, for they know his voice. </a:t>
            </a:r>
            <a:r>
              <a:rPr lang="en-US" sz="4000" dirty="0">
                <a:effectLst/>
                <a:latin typeface="Verdana" panose="020B0604030504040204" pitchFamily="34" charset="0"/>
                <a:ea typeface="Calibri" panose="020F0502020204030204" pitchFamily="34" charset="0"/>
                <a:cs typeface="Times New Roman" panose="02020603050405020304" pitchFamily="18" charset="0"/>
              </a:rPr>
              <a:t>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Yet they will by no means follow a stranger, but will flee from him, for they do not know the voice of strangers."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There is Only One Door</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John 10:1-16</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30,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door to heaven with a stairway leading to the sky&#10;&#10;AI-generated content may be incorrect.">
            <a:extLst>
              <a:ext uri="{FF2B5EF4-FFF2-40B4-BE49-F238E27FC236}">
                <a16:creationId xmlns:a16="http://schemas.microsoft.com/office/drawing/2014/main" id="{ABBE00E0-4666-7431-B096-7C02F33E0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68000"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door. If anyone enters by Me, he will be saved, and will go in and out and find pasture.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6019C-A273-1C0F-3B21-F649B33AB75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6FF443D-E77E-DDBA-53FA-5BA90762A516}"/>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Jesus said to him, "I am the way, the truth, and the life. No one comes to the Father except through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170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4:12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“Neither is there salvation in any other: for there is none other name under heaven given among men, whereby we must be saved”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there is one God and one Mediator between God and men, the Man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Why would someone try to seek another door than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38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How can we demonstrate to others that Jesus is the only door to salvation?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Christ is the same yesterday, today, and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Recognizing Jesus’ Voice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18F7-9771-BE3A-10C7-77D305761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4B4E3-7D00-B1B4-4981-A6A5A6101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first and best way is to read and meditate on God’s Word. The Bible is His story.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80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23331-7518-E19F-0A25-40CA7499903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F45AA14-E966-B60D-CD6F-507E890D093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Complaining about not hearing God’s voice without reading His Word is foolishness.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793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he who does not enter the sheepfold by the door, but climbs up some other way, the same is a thief and a robber.</a:t>
            </a:r>
            <a:r>
              <a:rPr lang="en-US" sz="4000" dirty="0">
                <a:effectLst/>
                <a:latin typeface="Verdana" panose="020B0604030504040204" pitchFamily="34" charset="0"/>
                <a:ea typeface="Calibri" panose="020F0502020204030204" pitchFamily="34" charset="0"/>
                <a:cs typeface="Times New Roman" panose="02020603050405020304" pitchFamily="18" charset="0"/>
              </a:rPr>
              <a:t> 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he who enters by the door is the shepherd of the sheep.</a:t>
            </a:r>
            <a:r>
              <a:rPr lang="en-US" sz="4000" dirty="0">
                <a:effectLst/>
                <a:latin typeface="Verdana" panose="020B0604030504040204" pitchFamily="34" charset="0"/>
                <a:ea typeface="Calibri" panose="020F0502020204030204" pitchFamily="34" charset="0"/>
                <a:cs typeface="Times New Roman" panose="02020603050405020304" pitchFamily="18" charset="0"/>
              </a:rPr>
              <a:t> 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To him the doorkeeper opens, and the sheep hear his voice; and he calls his own sheep by name and leads them out.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E13BA-FBF0-9F9E-B1A2-91D8E55DE1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8C9AE44-8D7F-A713-1E9D-F9E68AA5737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hardest part of following God for most people is not discovering what His secret, hidden will is; the hardest part is obeying what’s written in black and white.”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3002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1D815-C741-D8E7-3F5F-212FF4E9C5D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A0567AB-9481-032D-B5F7-78C50D90195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4:11-15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And He Himself gave some to be apostles, some prophets, some evangelists, and some pastors and teachers, 12 for the equipping of the saints for the work of ministry, for the edifying of the body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1601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18C3B-CB42-1290-394F-AC3BA4170A0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AC33137-BD54-2A47-C90F-AE66F9F5E71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13 till we all come to the unity of the faith and of the knowledge of the Son of God, to a perfect man, to the measure of the stature of the fullness of Christ; 14 that we should no longer be children, tossed to and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fro</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carried about with every wind of doctrine, by the trickery of men, in the cunning craftiness of deceitful plotting,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5214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1BFD2-D6C4-AA65-C16C-FDA547DA435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08A72EA-3DA3-2E59-DB14-E9C3A88315F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20:28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take heed to yourselves and to all the flock, among which the Holy Spirit has made you overseers, to shepherd the church of God which He purchased with His own blood.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9765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DFD42-7A54-24C8-E0C2-28AEBDC7F35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3D533F1-65E1-7BC7-597D-5BAA86AFE95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5:2-4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 Shepherd the flock of God which is among you, serving as overseers, not by compulsion but willingly, not for dishonest gain but eagerly; 3 nor as being lords over those entrusted to you, but being examples to the flock; 4 and when the Chief Shepherd appears, you will receive the crown of glory that does not fade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6159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38859-D26F-B43A-DDF6-539137B0D7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6B7BE75-E3A6-5BE1-7041-CB09516E679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Following Where Jesus Leads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3962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380BC-399D-4DA0-1F2B-DD03DAF57FE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31FF282-A273-4AFB-CA26-7E44E1220F5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12:25-26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loves his life will lose it, and he who hates his life in this world will keep it for eternal life.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anyone serves Me, let him follow Me; and where I am, there My servant will be also. If anyone serves Me, him My Father will honor.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5480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CC9E0-CD21-8DFE-9D9E-E3F819F8D75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2E90FF9-0CDE-0222-E82F-BFA9661F82B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8:34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When He had called the people to Himself, with His disciples also, He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"Whoever desires to come after Me, let him deny himself, and take up his cross, and follow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4505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he brings out his own sheep, he goes before them; and the sheep follow him, for they know his voice.</a:t>
            </a:r>
            <a:r>
              <a:rPr lang="en-US" sz="4000" dirty="0">
                <a:effectLst/>
                <a:latin typeface="Verdana" panose="020B0604030504040204" pitchFamily="34" charset="0"/>
                <a:ea typeface="Calibri" panose="020F0502020204030204" pitchFamily="34" charset="0"/>
                <a:cs typeface="Times New Roman" panose="02020603050405020304" pitchFamily="18" charset="0"/>
              </a:rPr>
              <a:t> 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Yet they will by no means follow a stranger, but will flee from him, for they do not know the voice of strangers."</a:t>
            </a:r>
            <a:r>
              <a:rPr lang="en-US" sz="4000" dirty="0">
                <a:effectLst/>
                <a:latin typeface="Verdana" panose="020B0604030504040204" pitchFamily="34" charset="0"/>
                <a:ea typeface="Calibri" panose="020F0502020204030204" pitchFamily="34" charset="0"/>
                <a:cs typeface="Times New Roman" panose="02020603050405020304" pitchFamily="18" charset="0"/>
              </a:rPr>
              <a:t> 6 Jesus used this illustration, but they did not understand the things which He spoke to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7 Then Jesus said to them again,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I am the door of the sheep.</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who ever came before Me are thieves and robbers, but the sheep did not hear them.</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door. If anyone enters by Me, he will be saved, and will go in and out and find pasture.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thief does not come except to steal, and to kill, and to destroy. I have come that they may have life, and that they may have it more abundantly.</a:t>
            </a:r>
            <a:r>
              <a:rPr lang="en-US" sz="4000" dirty="0">
                <a:effectLst/>
                <a:latin typeface="Verdana" panose="020B0604030504040204" pitchFamily="34" charset="0"/>
                <a:ea typeface="Calibri" panose="020F0502020204030204" pitchFamily="34" charset="0"/>
                <a:cs typeface="Times New Roman" panose="02020603050405020304" pitchFamily="18" charset="0"/>
              </a:rPr>
              <a:t> 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good shepherd. The good shepherd gives His life for the sheep.</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a hireling, he who is not the shepherd, one who does not own the sheep, sees the wolf coming and leaves the sheep and flees; and the wolf catches the sheep and scatters them.</a:t>
            </a:r>
            <a:r>
              <a:rPr lang="en-US" sz="4000" dirty="0">
                <a:effectLst/>
                <a:latin typeface="Verdana" panose="020B0604030504040204" pitchFamily="34" charset="0"/>
                <a:ea typeface="Calibri" panose="020F0502020204030204" pitchFamily="34" charset="0"/>
                <a:cs typeface="Times New Roman" panose="02020603050405020304" pitchFamily="18" charset="0"/>
              </a:rPr>
              <a:t> 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hireling flees because he is a hireling and does not care about the sheep.</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good shepherd; and I know My sheep, and am known by My own.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 the Father knows Me, even so I know the Father; and I lay down My life for the sheep.</a:t>
            </a: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other sheep I have which are not of this fold; them also I must bring, and they will hear My voice; and there will be one flock and one shepherd.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18323</TotalTime>
  <Words>2595</Words>
  <Application>Microsoft Office PowerPoint</Application>
  <PresentationFormat>Widescreen</PresentationFormat>
  <Paragraphs>337</Paragraphs>
  <Slides>56</Slides>
  <Notes>0</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56</vt:i4>
      </vt:variant>
    </vt:vector>
  </HeadingPairs>
  <TitlesOfParts>
    <vt:vector size="70" baseType="lpstr">
      <vt:lpstr>Arial</vt:lpstr>
      <vt:lpstr>Calibri</vt:lpstr>
      <vt:lpstr>Constantia</vt:lpstr>
      <vt:lpstr>Gotham Bold</vt:lpstr>
      <vt:lpstr>Gotham Medium</vt:lpstr>
      <vt:lpstr>MinionPro-Bold</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816</cp:revision>
  <dcterms:created xsi:type="dcterms:W3CDTF">2009-08-18T08:19:59Z</dcterms:created>
  <dcterms:modified xsi:type="dcterms:W3CDTF">2025-04-01T08:34:16Z</dcterms:modified>
</cp:coreProperties>
</file>