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9"/>
  </p:notesMasterIdLst>
  <p:handoutMasterIdLst>
    <p:handoutMasterId r:id="rId50"/>
  </p:handoutMasterIdLst>
  <p:sldIdLst>
    <p:sldId id="1633"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22" r:id="rId35"/>
    <p:sldId id="1635" r:id="rId36"/>
    <p:sldId id="1636" r:id="rId37"/>
    <p:sldId id="1637" r:id="rId38"/>
    <p:sldId id="1638"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4/2/2025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5A256ED-B667-8F8E-FF27-870CFFC6112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1553AF3-502D-22D1-8E67-E5B727D9085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39006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16 Therefore do not let your good be spoken of as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though I am free from all men, I have made myself a servant to all, that I might win the more; 20 and to the Jews I became as a Jew, that I might win Jews; to those who are under the law, as under the law, that I might win those who are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to those who are without law, as without law (not being without law toward God, but under law toward Christ), that I might win those who are without law; 22 to the weak I became as weak, that I might win the weak. I have become all things to all men, that I might by all means save some. 23 Now this I do for the gospel's sake, that I may be partaker of it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17 for the kingdom of God is not eating and drinking, but righteousness and peace and joy in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6:31-34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after all these things the Gentiles seek. For your heavenly Father knows that you need all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18 For he who serves Christ in these things is acceptable to God and approved by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whatever you do, do it heartily, as to the Lord and not to men, 24 knowing that from the Lord you will receive the reward of the inheritance; for you serve the Lord Christ. 25 But he who does wrong will be repaid for what he has done, and there is no partiality.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31 Therefore, whether you eat or drink, or whatever you do, do all to the glory of God. 32 Give no offense, either to the Jews or to the Greeks or to the church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600" b="1" dirty="0">
                <a:effectLst/>
                <a:latin typeface="Verdana" panose="020B0604030504040204" pitchFamily="34" charset="0"/>
                <a:ea typeface="Calibri" panose="020F0502020204030204" pitchFamily="34" charset="0"/>
                <a:cs typeface="Calibri" panose="020F0502020204030204" pitchFamily="34" charset="0"/>
              </a:rPr>
              <a:t>19 Therefore let us pursue the things which make for peace and the things by which one may edify another.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b="1" dirty="0">
                <a:effectLst/>
                <a:latin typeface="Verdana" panose="020B0604030504040204" pitchFamily="34" charset="0"/>
                <a:ea typeface="Calibri" panose="020F0502020204030204" pitchFamily="34" charset="0"/>
                <a:cs typeface="Calibri" panose="020F0502020204030204" pitchFamily="34" charset="0"/>
              </a:rPr>
              <a:t> </a:t>
            </a:r>
            <a:r>
              <a:rPr lang="en-US" sz="3600"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strengthen the hands which hang down, and the feeble knees, 13 and make straight paths for your feet, so that what is lame may not be dislocated, but rather be healed. 14 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15 looking diligently lest anyone fall short of the grace of God; lest any root of bitterness springing up cause trouble, and by this many become defiled; 16 lest there be any fornicator or profane person like Esau, who for one morsel of food sold his birthright.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For you know that afterward, when he wanted to inherit the blessing, he was rejected, for he found no place for repentance, though he sought it diligently with tears.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20 Do not destroy the work of God for the sake of food. All things indeed are pure, but it is evil for the man who eats with offense.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22 Or do we provoke the Lord to jealousy? Are we stronger than He? 23 All things are lawful for me, but not all things are helpful; all things are lawful for me, but not all things edify.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21 It is good neither to eat meat nor drink wine nor do anything by which your brother stumbles or is offended or is made weak.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though I am free from all men, I have made myself a servant to all, that I might win the more; 20 and to the Jews I became as a Jew, that I might win Jews; to those who are under the law, as under the law, that I might win those who are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to those who are without law, as without law (not being without law toward God, but under law toward Christ), that I might win those who are without law; 22 to the weak I became as weak, that I might win the weak. I have become all things to all men, that I might by all means save some.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22 Do you have faith? Have it to yourself before God. Happy is he who does not condemn himself in what he approves.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Whatever is not from Faith is Sin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14:15-23</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Beloved, if our heart does not condemn us, we have confidence toward God. 22 And whatever we ask we receive from Him, because we keep His commandments and do those things that are pleasing in His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If any of you lacks wisdom, let him ask of God, who gives to all liberally and without reproach, and it will be given to him. 6 But let him ask in faith, with no doubting, for he who doubts is like a wave of the sea driven and tossed by the wind.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23 But he who doubts is condemned if he eats, because he does not eat from faith; for whatever is not from faith is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A5479-E578-A2F6-6840-607DCD16E80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40825B-468B-D3B5-9B93-6E717EE0835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to him who knows to do good and does not do it, to him it is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6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89AD-DF21-3F55-3A41-83266955373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812F57-EA22-2EF4-6455-B088387B9E3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712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AF16-19FE-4961-9FFF-C0422697957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20073E0-D041-06CF-5F69-AE85EB67692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14:28-33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Peter answered Him and said, "Lord, if it is You, command me to come to You on the water." 29 So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a:t>
            </a: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Peter had come down out of the boat, he walked on the water to go to Jesus. 30 But when he saw that the wind was boisterous, he was afraid; and beginning to sink he cried out, saying, "Lord, save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67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8163-B8F8-3E35-AE4A-D6027A986F4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F12A78-F28D-4A78-2510-4F3D61F8713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31 And immediately Jesus stretched out His hand and caught him,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you of little faith, why did you doubt?" </a:t>
            </a:r>
            <a:r>
              <a:rPr lang="en-US" sz="4000" dirty="0">
                <a:effectLst/>
                <a:latin typeface="Verdana" panose="020B0604030504040204" pitchFamily="34" charset="0"/>
                <a:ea typeface="Calibri" panose="020F0502020204030204" pitchFamily="34" charset="0"/>
                <a:cs typeface="Times New Roman" panose="02020603050405020304" pitchFamily="18" charset="0"/>
              </a:rPr>
              <a:t>32 And when they got into the boat, the wind ceased. 33 Then those who were in the boat came and worshiped Him, saying, "Truly You are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31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14:15-23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18 For he who serves Christ in these things is acceptable to God and approved by men. 19 Therefore let us pursue the things which make for peace and the things by which one may edify another. 20 Do not destroy the work of God for the sake of food. All things indeed are pure, but it is evil for the man who eats with offense.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21 It is good neither to eat meat nor drink wine nor do anything by which your brother stumbles or is offended or is made weak. 22 Do you have faith? Have it to yourself before God. Happy is he who does not condemn himself in what he approves. 23 But he who doubts is condemned if he eats, because he does not eat from faith; for whatever is not from faith is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15 Yet if your brother is grieved because of your food, you are no longer walking in love. Do not destroy with your food the one for whom Christ died.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8:11-12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because of your knowledge shall the weak brother perish, for whom Christ died? 12 But when you thus sin against the brethren, and wound their weak conscience, you sin against Christ.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24 Let no one seek his own, but each one the other's well-being. 25 Eat whatever is sold in the meat market, asking no questions for conscience' sake; 26 for "the earth is the LORD's, and all its fullness."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17038</TotalTime>
  <Words>2197</Words>
  <Application>Microsoft Office PowerPoint</Application>
  <PresentationFormat>Widescreen</PresentationFormat>
  <Paragraphs>180</Paragraphs>
  <Slides>45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816</cp:revision>
  <dcterms:created xsi:type="dcterms:W3CDTF">2009-08-18T08:19:59Z</dcterms:created>
  <dcterms:modified xsi:type="dcterms:W3CDTF">2025-04-03T05:59:46Z</dcterms:modified>
</cp:coreProperties>
</file>