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5"/>
  </p:notesMasterIdLst>
  <p:handoutMasterIdLst>
    <p:handoutMasterId r:id="rId56"/>
  </p:handoutMasterIdLst>
  <p:sldIdLst>
    <p:sldId id="1686"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56" r:id="rId34"/>
    <p:sldId id="1605" r:id="rId35"/>
    <p:sldId id="1606" r:id="rId36"/>
    <p:sldId id="1614" r:id="rId37"/>
    <p:sldId id="1615" r:id="rId38"/>
    <p:sldId id="1616" r:id="rId39"/>
    <p:sldId id="1617" r:id="rId40"/>
    <p:sldId id="1618" r:id="rId41"/>
    <p:sldId id="1661" r:id="rId42"/>
    <p:sldId id="1684" r:id="rId43"/>
    <p:sldId id="1683" r:id="rId44"/>
    <p:sldId id="1682" r:id="rId45"/>
    <p:sldId id="969" r:id="rId46"/>
    <p:sldId id="970" r:id="rId47"/>
    <p:sldId id="971" r:id="rId48"/>
    <p:sldId id="972" r:id="rId49"/>
    <p:sldId id="973" r:id="rId50"/>
    <p:sldId id="974" r:id="rId51"/>
    <p:sldId id="975" r:id="rId52"/>
    <p:sldId id="1597" r:id="rId53"/>
    <p:sldId id="852" r:id="rId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1" autoAdjust="0"/>
  </p:normalViewPr>
  <p:slideViewPr>
    <p:cSldViewPr>
      <p:cViewPr varScale="1">
        <p:scale>
          <a:sx n="104" d="100"/>
          <a:sy n="104" d="100"/>
        </p:scale>
        <p:origin x="870"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4A21690-DAE5-9DEF-5796-80A66ADAF22D}"/>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13C8F80D-02CE-86BC-3385-9F4BD5E5998C}"/>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440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8:37-38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what will a man give in exchange for his soul?</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whoever is ashamed of Me and My words in this adulterous and sinful generation, of him the Son of Man also will be ashamed when He comes in the glory of His Father with the holy angels."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but as it is written: "To whom He was not announced, they shall see; And those who have not heard shall understand."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So shall He sprinkle many nations. Kings shall shut their mouths at Him; For what had not been told them they shall see, And what they had not heard they shall consider.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22 For this reason I also have been much hindered from coming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But we, brethren, having been taken away from you for a short time in presence, not in heart, endeavored more eagerly to see your face with great desire. 18 Therefore we wanted to come to you--even I, Paul, time and again--but Satan hindered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since we have this ministry, as we have received mercy, we do not lose heart. 2 But we have renounced the hidden things of shame, not walking in craftiness nor handling the word of God deceitfully, but by manifestation of the truth commending ourselves to every man's conscience in the sight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 But even if our gospel is veiled, it is veiled to those who are perishing, 4 whose minds the god of this age has blinded, who do not believe, lest the light of the gospel of the glory of Christ, who is the image of God, should shine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23 But now no longer having a place in these parts, and having a great desire these many years to come to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16:5-7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I will come to you when I pass through Macedonia (for I am passing through Macedonia). 6 And it may be that I will remain, or even spend the winter with you, that you may send me on my journey, wherever I go. 7 For I do not wish to see you now on the way; but I hope to stay a while with you, if the Lord permits.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24 whenever I journey to Spain, I shall come to you. For I hope to see you on my journey, and to be helped on my way there by you, if first I may enjoy your company for a while.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1:15-19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15 And in this confidence I intended to come to you before, that you might have a second benefit-- 16 to pass by way of you to Macedonia, to come again from Macedonia to you, and be helped by you on my way to Judea. 17 Therefore, when I was planning this, did I do it lightly? Or the things I plan, do I plan according to the flesh, that with me there should be Yes, Yes, and No, No?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But as God is faithful, our word to you was not Yes and No. 19 For the Son of God, Jesus Christ, who was preached among you by us--by me, Silvanus, and Timothy--was not Yes and No, but in Him was Yes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But now I am going to Jerusalem to minister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 Now when he had gone over that region and encouraged them with many words, he came to Greece 3 and stayed three months. And when the Jews plotted against him as he was about to sail to Syria, he decided to return through Macedonia.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24:16-18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This being so, I myself always strive to have a conscience without offense toward God and men. 17 Now after many years I came to bring alms and offerings to my nation, 18 in the midst of which some Jews from Asia found me purified in the temple, neither with a mob nor with tumult.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16:1-4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concerning the collection for the saints, as I have given orders to the churches of Galatia, so you must do also: 2 On the first day of the week let each one of you lay something aside, storing up as he may prosper, that there be no collections when I come. 3 And when I come, whomever you approve by your letters I will send to bear your gift to Jerusalem. 4 But if it is fitting that I go also, they will go with 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while, through the proof of this ministry, they glorify God for the obedience of your confession to the gospel of Christ, and for your liberal sharing with them and all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For it pleased those from Macedonia and Achaia to make a certain contribution for the poor among the saints who are in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Acts 10:1-38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1 There was a certain man in Caesarea called Cornelius, a centurion of what was called the Italian Regiment, 2 a devout man and one who feared God with all his household, who gave alms generously to the people, and prayed to God always. 3 About the ninth hour of the day he saw clearly in a vision an angel of God coming in and saying to him, "Cornelius!"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Aim to Preach the Gospel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15:20-26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30,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holding a book&#10;&#10;AI-generated content may be incorrect.">
            <a:extLst>
              <a:ext uri="{FF2B5EF4-FFF2-40B4-BE49-F238E27FC236}">
                <a16:creationId xmlns:a16="http://schemas.microsoft.com/office/drawing/2014/main" id="{8A1FA08D-B7AC-0C51-6CC6-23C033B31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25399"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 And when he observed him, he was afraid, and said, "What is it, lord?" So he said to him, "Your prayers and your alms have come up for a memorial before God. 5 Now send men to Joppa, and send for Simon whose surname is Peter. 6 He is lodging with Simon, a tanner, whose house is by the sea. He will tell you what you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19C-A273-1C0F-3B21-F649B33AB7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FF443D-E77E-DDBA-53FA-5BA90762A5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And when the angel who spoke to him had departed, Cornelius called two of his household servants and a devout soldier from among those who waited on him continually. 8 So when he had explained all these things to them, he sent them to Joppa. 9 The next day, as they went on their journey and drew near the city, Peter went up on the housetop to pray, about the sixth hour.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70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Then he became very hungry and wanted to eat; but while they made ready, he fell into a trance 11 and saw heaven opened and an object like a great sheet bound at the four corners, descending to him and let down to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In it were all kinds of four-footed animals of the earth, wild beasts, creeping things, and birds of the air. 13 And a voice came to him, "Rise, Peter; kill and eat." 14 But Peter said, "Not so, Lord! For I have never eaten anything common or unclean."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15 And a voice spoke to him again the second time, "What God has cleansed you must not call common." 16 This was done three times. And the object was taken up into heaven again. 17 Now while Peter wondered within himself what this vision which he had seen meant, behold, the men who had been sent from Cornelius had made inquiry for Simon's house, and stood before the gate.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18 And they called and asked whether Simon, whose surname was Peter, was lodging there. 19 While Peter thought about the vision, the Spirit said to him, "Behold, three men are seeking you. 20 Arise therefore, go down and go with them, doubting nothing; for I have sent them." 21 Then Peter went down to the men who had been sent to him from Cornelius, and said, "Yes, I am he whom you seek. For what reason have you come?"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And they said, "Cornelius the centurion, a just man, one who fears God and has a good reputation among all the nation of the Jews, was divinely instructed by a holy angel to summon you to his house, and to hear words from you." 23 Then he invited them in and lodged them. On the next day Peter went away with them, and some brethren from Joppa accompanied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And the following day they entered Caesarea. Now Cornelius was waiting for them, and had called together his relatives and close friends. 25 As Peter was coming in, Cornelius met him and fell down at his feet and worshiped him. 26 But Peter lifted him up, saying, "Stand up; I myself am also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And as he talked with him, he went in and found many who had come together. 28 Then he said to them, "You know how unlawful it is for a Jewish man to keep company with or go to one of another nation. But God has shown me that I should not call any man common or unclean.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4981B-F81A-9813-BA4D-C0BFC714AD14}"/>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67B9142-DFEA-D4C7-5B67-8ADA163F5AB2}"/>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Therefore I came without objection as soon as I was sent for. I ask, then, for what reason have you sent for me?" 30 So Cornelius said, "Four days ago I was fasting until this hour; and at the ninth hour I prayed in my house, and behold, a man stood before me in bright clothing,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69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15:20-26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so I have made it my aim to preach the gospel, not where Christ was named, lest I should build on another man's foundation, 21 but as it is written: "To whom He was not announced, they shall see; And those who have not heard shall understand."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C5F3-458D-0E19-12AF-7CE6B3C2935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0AE61405-A757-980B-F3AD-780167664C8F}"/>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and said, 'Cornelius, your prayer has been heard, and your alms are remembered in the sight of God. 32 Send therefore to Joppa and call Simon here, whose surname is Peter. He is lodging in the house of Simon, a tanner, by the sea. When he comes, he will speak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375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FEDD-DCD7-CAE1-B8E9-79DC476EDC5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6F91E2F0-8C3C-DD74-4CD3-191D68D0C88F}"/>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33 "So I sent to you immediately, and you have done well to come. Now therefore, we are all present before God, to hear all the things commanded you by God." 34 Then Peter opened his mouth and said: "In truth I perceive that God shows no partiality. 35 But in every nation whoever fears Him and works righteousness is accepted by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44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1A98-B597-10DD-18A9-D8FC83B400AD}"/>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8FF57E8F-F9E3-59B9-AEB0-BA8FFC7279D0}"/>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 36 The word which God sent to the children of Israel, preaching peace through Jesus Christ--He is Lord of all—37 that word you know, which was proclaimed throughout all Judea, and began from Galilee after the baptism which John preached: 38 how God anointed Jesus of Nazareth with the Holy Spirit and with power, who went about doing good and healing all who were oppressed by the devil, for God was with Him.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641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22 For this reason I also have been much hindered from coming to you. 23 But now no longer having a place in these parts, and having a great desire these many years to come to you, 24 whenever I journey to Spain, I shall come to you. For I hope to see you on my journey, and to be helped on my way there by you, if first I may enjoy your company for a while. 25 But now I am going to Jerusalem to minister to the saints.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26 For it pleased those from Macedonia and Achaia to make a certain contribution for the poor among the saints who are in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20 And so I have made it my aim to preach the gospel, not where Christ was named, lest I should build on another man's foundation,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 LORD knows the days of the upright, And their inheritance shall be forever. 19 They shall not be ashamed in the evil time, And in the days of famine they shall be satisfied. 20 But the wicked shall perish; And the enemies of the LORD, Like the splendor of the meadows, shall vanish. Into smoke they shall vanish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9:26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whoever is ashamed of Me and My words, of him the Son of Man will be ashamed when He comes in His own glory, and in His Father's, and of the holy angels.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19549</TotalTime>
  <Words>3022</Words>
  <Application>Microsoft Office PowerPoint</Application>
  <PresentationFormat>Widescreen</PresentationFormat>
  <Paragraphs>261</Paragraphs>
  <Slides>51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823</cp:revision>
  <dcterms:created xsi:type="dcterms:W3CDTF">2009-08-18T08:19:59Z</dcterms:created>
  <dcterms:modified xsi:type="dcterms:W3CDTF">2025-05-03T22:31:34Z</dcterms:modified>
</cp:coreProperties>
</file>