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7"/>
  </p:notesMasterIdLst>
  <p:handoutMasterIdLst>
    <p:handoutMasterId r:id="rId48"/>
  </p:handoutMasterIdLst>
  <p:sldIdLst>
    <p:sldId id="1642"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1638" r:id="rId19"/>
    <p:sldId id="981" r:id="rId20"/>
    <p:sldId id="980" r:id="rId21"/>
    <p:sldId id="985" r:id="rId22"/>
    <p:sldId id="984" r:id="rId23"/>
    <p:sldId id="1003" r:id="rId24"/>
    <p:sldId id="983" r:id="rId25"/>
    <p:sldId id="1002" r:id="rId26"/>
    <p:sldId id="1016" r:id="rId27"/>
    <p:sldId id="1015" r:id="rId28"/>
    <p:sldId id="1026" r:id="rId29"/>
    <p:sldId id="1025" r:id="rId30"/>
    <p:sldId id="1617" r:id="rId31"/>
    <p:sldId id="1618" r:id="rId32"/>
    <p:sldId id="1619" r:id="rId33"/>
    <p:sldId id="1620" r:id="rId34"/>
    <p:sldId id="1621" r:id="rId35"/>
    <p:sldId id="1622" r:id="rId36"/>
    <p:sldId id="1633" r:id="rId37"/>
    <p:sldId id="969" r:id="rId38"/>
    <p:sldId id="970" r:id="rId39"/>
    <p:sldId id="971" r:id="rId40"/>
    <p:sldId id="972" r:id="rId41"/>
    <p:sldId id="973" r:id="rId42"/>
    <p:sldId id="974" r:id="rId43"/>
    <p:sldId id="975" r:id="rId44"/>
    <p:sldId id="1597" r:id="rId45"/>
    <p:sldId id="852" r:id="rId4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5/11/2025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5/11/2025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5/11/2025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5/11/2025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5/11/2025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5/11/2025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5/11/2025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5/11/2025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5/11/2025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5/11/2025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5/11/2025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5/11/2025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A3F1487B-1644-8D2E-7867-5989EC366317}"/>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8255A606-A2C3-91B5-F00A-76A549986448}"/>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213585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7 In that region there was an estate of the leading citizen of the island, whose name was Publius, who received us and entertained us courteously for three days. 8 And it happened that the father of Publius lay sick of a fever and dysentery. Paul went in to him and prayed, and he laid his hands on him and healed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9 So when this was done, the rest of those on the island who had diseases also came and were healed. 10 They also honored us in many ways; and when we departed, they provided such things as were necessary.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29 But I know that when I come to you, I shall come in the fullness of the blessing of the gospel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9:5-9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Therefore I thought it necessary to exhort the brethren to go to you ahead of time, and prepare your generous gift beforehand, which you had previously promised, that it may be ready as a matter of generosity and not as a grudging obligation.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6 But this I say: He who sows sparingly will also reap sparingly, and he who sows bountifully will also reap bountifully. 7 So let each one give as he purposes in his heart, not grudgingly or of necessity; for God loves a cheerful giver.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8 And God is able to make all grace abound toward you, that you, always having all sufficiency in all things, may have an abundance for every good work. 9 As it is written: "He has dispersed abroad, He has given to the poor; His righteousness endures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30 Now I beg you, brethren, through the Lord Jesus Christ, and through the love of the Spirit, that you strive together with me in prayers to God for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6:19-20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19 and for me, that utterance may be given to me, that I may open my mouth boldly to make known the mystery of the gospel, 20 for which I am an ambassador in chains; that in it I may speak boldly, as I ought to speak.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4:3-4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 meanwhile praying also for us, that God would open to us a door for the word, to speak the mystery of Christ, for which I am also in chains, 4 that I may make it manifest, as I ought to speak.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5:25-28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25 Brethren, pray for us. 26 Greet all the brethren with a holy kiss. 27 I charge you by the Lord that this epistle be read to all the holy brethren. 28 The grace of our Lord Jesus Christ be with you.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3:1-3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Finally, brethren, pray for us, that the word of the Lord may run swiftly and be glorified, just as it is with you, 2 and that we may be delivered from unreasonable and wicked men; for not all have faith. 3 But the Lord is faithful, who will establish you and guard you from the evil 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Philemon 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meanwhile, also prepare a guest room for me, for I trust that through your prayers I shall be granted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31 that I may be delivered from those in Judea who do not believe, and that my service for Jerusalem may be acceptable to the saints,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20:22-24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22 And see, now I go bound in the spirit to Jerusalem, not knowing the things that will happen to me there, 23 except that the Holy Spirit testifies in every city, saying that chains and tribulations await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24 But none of these things move me; nor do I count my life dear to myself, so that I may finish my race with joy, and the ministry which I received from the Lord Jesus, to testify to the gospel of the grace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Acts 21:27-28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27 And when the seven days were almost ended, the Jews from Asia, seeing him in the temple, stirred up the whole crowd and laid hands on him, 28 crying out, "Men of Israel, help! This is the man who teaches all men everywhere against the people, the law, and this place; and furthermore he also brought Greeks into the temple and has defiled this holy place."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Calibri" panose="020F0502020204030204" pitchFamily="34" charset="0"/>
              </a:rPr>
              <a:t> </a:t>
            </a:r>
            <a:r>
              <a:rPr lang="en-US" sz="3700" b="1"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32 that I may come to you with joy by the will of God, and may be refreshed together with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Acts 19:21-22</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800" dirty="0">
                <a:effectLst/>
                <a:latin typeface="Verdana" panose="020B0604030504040204" pitchFamily="34" charset="0"/>
                <a:ea typeface="Calibri" panose="020F0502020204030204" pitchFamily="34" charset="0"/>
                <a:cs typeface="Times New Roman" panose="02020603050405020304" pitchFamily="18" charset="0"/>
              </a:rPr>
              <a:t>21 When these things were accomplished, Paul purposed in the Spirit, when he had passed through Macedonia and Achaia, to go to Jerusalem, saying, "After I have been there, I must also see Rome." 22 So he sent into Macedonia two of those who ministered to him, Timothy and Erastus, but he himself stayed in Asia for a time.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33 Now the God of peace be with you all.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Whatever you have learned or received or heard from me, or seen in me, put it into practice. And the God of peace will be with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The God of Peace be with You </a:t>
            </a:r>
          </a:p>
          <a:p>
            <a:pPr marL="0" marR="0" algn="ctr">
              <a:lnSpc>
                <a:spcPct val="115000"/>
              </a:lnSpc>
              <a:spcBef>
                <a:spcPts val="0"/>
              </a:spcBef>
              <a:spcAft>
                <a:spcPts val="0"/>
              </a:spcAft>
            </a:pPr>
            <a:r>
              <a:rPr lang="en-US" sz="2800" b="1" dirty="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Romans 15:28-33</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May 7, 2025</a:t>
            </a:r>
          </a:p>
          <a:p>
            <a:pPr marL="0" marR="0" algn="ctr">
              <a:lnSpc>
                <a:spcPct val="115000"/>
              </a:lnSpc>
              <a:spcBef>
                <a:spcPts val="0"/>
              </a:spcBef>
              <a:spcAft>
                <a:spcPts val="0"/>
              </a:spcAft>
            </a:pPr>
            <a:endParaRPr lang="en-US" sz="3200" b="1" dirty="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13:11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Finally, brothers, rejoice! Aim for perfect harmony, encourage one another, be of one mind, live in peace. And the God of love and peace will be with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may the God of peace Himself sanctify you completely, and may your entire spirit, soul, and body be kept blameless at the coming of our Lord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may the Lord of peace Himself give you peace at all times and in every way. The Lord be with all of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C3C5A-E09C-751C-D80A-B63A997D3B2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377C727-EE49-20E6-345A-0EB4BF146F3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may the God of peace, who through the blood of the eternal covenant brought back from the dead our Lord Jesus, that great Shepherd of the sheep,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358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1F68D-2ADC-0610-9809-E7F11C20BB7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C795B2B-3CED-3730-6368-7E748A71F5D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Numbers 6:24-26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"The LORD bless you and keep you; 25 the LORD make His face shine upon you, And be gracious to you; 26 the LORD lift up His countenance upon you, and give you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906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15:28-33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28 Therefore, when I have performed this and have sealed to them this fruit, I shall go by way of you to Spain. 29 But I know that when I come to you, I shall come in the fullness of the blessing of the gospel of Christ. 30 Now I beg you, brethren, through the Lord Jesus Christ, and through the love of the Spirit, that you strive together with me in prayers to God for me,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31 that I may be delivered from those in Judea who do not believe, and that my service for Jerusalem may be acceptable to the saints, 32 that I may come to you with joy by the will of God, and may be refreshed together with you. 33 Now the God of peace be with you all.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28 Therefore, when I have performed this and have sealed to them this fruit, I shall go by way of you to Spain.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28:1-10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when they had escaped, they then found out that the island was called Malta. 2 And the natives showed us unusual kindness; for they kindled a fire and made us all welcome, because of the rain that was falling and because of the cold.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3 But when Paul had gathered a bundle of sticks and laid them on the fire, a viper came out because of the heat, and fastened on his hand. 4 So when the natives saw the creature hanging from his hand, they said to one another, "No doubt this man is a murderer, whom, though he has escaped the sea, yet justice does not allow to live."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5 But he shook off the creature into the fire and suffered no harm. 6 However, they were expecting that he would swell up or suddenly fall down dead. But after they had looked for a long time and saw no harm come to him, they changed their minds and said that he was a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17267</TotalTime>
  <Words>2101</Words>
  <Application>Microsoft Office PowerPoint</Application>
  <PresentationFormat>Widescreen</PresentationFormat>
  <Paragraphs>190</Paragraphs>
  <Slides>43</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43</vt:i4>
      </vt:variant>
    </vt:vector>
  </HeadingPairs>
  <TitlesOfParts>
    <vt:vector size="54"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824</cp:revision>
  <dcterms:created xsi:type="dcterms:W3CDTF">2009-08-18T08:19:59Z</dcterms:created>
  <dcterms:modified xsi:type="dcterms:W3CDTF">2025-05-11T21:23:28Z</dcterms:modified>
</cp:coreProperties>
</file>