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5"/>
  </p:notesMasterIdLst>
  <p:handoutMasterIdLst>
    <p:handoutMasterId r:id="rId46"/>
  </p:handoutMasterIdLst>
  <p:sldIdLst>
    <p:sldId id="164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1638" r:id="rId19"/>
    <p:sldId id="981" r:id="rId20"/>
    <p:sldId id="980" r:id="rId21"/>
    <p:sldId id="985" r:id="rId22"/>
    <p:sldId id="984" r:id="rId23"/>
    <p:sldId id="1003" r:id="rId24"/>
    <p:sldId id="983" r:id="rId25"/>
    <p:sldId id="1002" r:id="rId26"/>
    <p:sldId id="1016" r:id="rId27"/>
    <p:sldId id="1015" r:id="rId28"/>
    <p:sldId id="1026" r:id="rId29"/>
    <p:sldId id="1025" r:id="rId30"/>
    <p:sldId id="1617" r:id="rId31"/>
    <p:sldId id="1618" r:id="rId32"/>
    <p:sldId id="1619" r:id="rId33"/>
    <p:sldId id="1620" r:id="rId34"/>
    <p:sldId id="1621"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5/31/2025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5/31/2025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5/31/2025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5/31/2025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9FCCDA12-DC5A-EB4E-502E-53638F5AD089}"/>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63D0BD9A-02D8-8632-B5A7-70FDA921216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91627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18 For those who are such do not serve our Lord Jesus Christ, but their own belly, and by smooth words and flattering speech deceive the hearts of the simple. </a:t>
            </a:r>
            <a:endParaRPr lang="en-US" sz="4000" dirty="0"/>
          </a:p>
          <a:p>
            <a:pPr algn="ct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1 Timothy 6:3-7</a:t>
            </a:r>
            <a:endParaRPr lang="en-US" sz="4000" u="sng" dirty="0"/>
          </a:p>
          <a:p>
            <a:pPr algn="ctr"/>
            <a:r>
              <a:rPr lang="en-US" sz="4000" dirty="0"/>
              <a:t>3 If anyone teaches otherwise and does not consent to wholesome words, even the words of our Lord Jesus Christ, and to the doctrine which accords with godliness, 4 he is proud, knowing nothing, but is obsessed with disputes and arguments over words, from which come envy, strife, reviling, evil suspicions,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5 useless wranglings of men of corrupt minds and destitute of the truth, who suppose that godliness is a means of gain. From such withdraw yourself. 6 Now godliness with contentment is great gain. 7 For we brought nothing into this world, and it is certain we can carry nothing out.</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Acts 17:10-12</a:t>
            </a:r>
            <a:endParaRPr lang="en-US" sz="4000" u="sng" dirty="0"/>
          </a:p>
          <a:p>
            <a:pPr algn="ctr"/>
            <a:r>
              <a:rPr lang="en-US" sz="4000" dirty="0"/>
              <a:t>10 Then the brethren immediately sent Paul and Silas away by night to Berea. When they arrived, they went into the synagogue of the Jews. 11 These were more fair-minded than those in Thessalonica, in that they received the word with all readiness, and searched the Scriptures daily to find out whether these things were so. 12 Therefore many of them believed, and also not a few of the Greeks, prominent women as well as men. </a:t>
            </a:r>
          </a:p>
          <a:p>
            <a:pPr algn="ctr"/>
            <a:r>
              <a:rPr lang="en-US" sz="4000" b="1" dirty="0"/>
              <a:t> </a:t>
            </a:r>
            <a:endParaRPr lang="en-US" sz="4000" dirty="0"/>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19 For your obedience has become known to all. Therefore I am glad on your behalf; but I want you to be wise in what is good, and simple concerning evil. </a:t>
            </a:r>
            <a:endParaRPr lang="en-US" sz="4000" dirty="0"/>
          </a:p>
          <a:p>
            <a:pPr algn="ctr"/>
            <a:r>
              <a:rPr lang="en-US" sz="4000" b="1"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u="sng" dirty="0"/>
              <a:t>Philippians 2:14-16</a:t>
            </a:r>
            <a:endParaRPr lang="en-US" sz="4000" u="sng" dirty="0"/>
          </a:p>
          <a:p>
            <a:pPr algn="ctr"/>
            <a:r>
              <a:rPr lang="en-US" sz="4000" dirty="0"/>
              <a:t>14 Do all things without complaining and disputing, 15 that you may become blameless and harmless, children of God without fault in the midst of a crooked and perverse generation, among whom you shine as lights in the world, 16 holding fast the word of life, so that I may rejoice in the day of Christ that I have not run in vain or labored in vain.</a:t>
            </a:r>
          </a:p>
          <a:p>
            <a:pPr algn="ctr"/>
            <a:r>
              <a:rPr lang="en-US" sz="4000" b="1" dirty="0"/>
              <a:t> </a:t>
            </a:r>
            <a:endParaRPr lang="en-US" sz="4000" dirty="0"/>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20 And the God of peace will crush Satan under your feet shortly. The grace of our Lord Jesus Christ be with you. Amen. </a:t>
            </a:r>
            <a:endParaRPr lang="en-US" sz="4000" dirty="0"/>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b="1" u="sng" dirty="0"/>
              <a:t>Genesis 3:15</a:t>
            </a:r>
            <a:endParaRPr lang="en-US" sz="4000" u="sng" dirty="0"/>
          </a:p>
          <a:p>
            <a:pPr algn="ctr"/>
            <a:r>
              <a:rPr lang="en-US" sz="4000" dirty="0"/>
              <a:t>And I will put enmity between you and the woman, and between your seed and her seed. He will crush your head, and you will strike his heel.”</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Revelation 20:1-6</a:t>
            </a:r>
            <a:endParaRPr lang="en-US" sz="4000" dirty="0"/>
          </a:p>
          <a:p>
            <a:pPr algn="ctr"/>
            <a:r>
              <a:rPr lang="en-US" sz="4000" dirty="0"/>
              <a:t>1 Then I saw an angel coming down from heaven, having the key to the bottomless pit and a great chain in his hand. 2 He laid hold of the dragon, that serpent of old, who is the Devil and Satan, and bound him for a thousand years;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3 and he cast him into the bottomless pit, and shut him up, and set a seal on him, so that he should deceive the nations no more till the thousand years were finished. But after these things he must be released for a little while. </a:t>
            </a:r>
          </a:p>
          <a:p>
            <a:pPr algn="ctr"/>
            <a:r>
              <a:rPr lang="en-US" sz="4000" dirty="0"/>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4 And I saw thrones, and they sat on them, and judgment was committed to them. Then I saw the souls of those who had been beheaded for their witness to Jesus and for the word of God, who had not worshiped the beast or his image, and had not received his mark on their foreheads or on their hands. And they lived and reigned with Christ for a thousand years. </a:t>
            </a:r>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5 But the rest of the dead did not live again until the thousand years were finished. This is the first resurrection. 6 Blessed and holy is he who has part in the first resurrection. Over such the second death has no power, but they shall be priests of God and of Christ, and shall reign with Him a thousand years.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21 Timothy, my fellow worker, and Lucius, Jason, and Sosipater, my countrymen, greet you.</a:t>
            </a:r>
            <a:endParaRPr lang="en-US" sz="4000" dirty="0"/>
          </a:p>
          <a:p>
            <a:pPr algn="ctr"/>
            <a:r>
              <a:rPr lang="en-US" sz="4000" b="1" dirty="0"/>
              <a:t> </a:t>
            </a:r>
            <a:r>
              <a:rPr lang="en-US" sz="4000" dirty="0"/>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3700" b="1" u="sng" dirty="0"/>
              <a:t>Acts 16:1-3</a:t>
            </a:r>
            <a:endParaRPr lang="en-US" sz="3700" u="sng" dirty="0"/>
          </a:p>
          <a:p>
            <a:pPr algn="ctr"/>
            <a:r>
              <a:rPr lang="en-US" sz="3700" dirty="0"/>
              <a:t>1 Then he came to Derbe and Lystra. And behold, a certain disciple was there, named Timothy, the son of a certain Jewish woman who believed, but his father was Greek. 2 He was well spoken of by the brethren who were at Lystra and Iconium. 3 Paul wanted to have him go on with him. And he took him and circumcised him because of the Jews who were in that region, for they all knew that his father was Greek. </a:t>
            </a:r>
          </a:p>
          <a:p>
            <a:pPr algn="ctr"/>
            <a:r>
              <a:rPr lang="en-US" sz="3700" dirty="0"/>
              <a:t> </a:t>
            </a:r>
          </a:p>
          <a:p>
            <a:pPr algn="ctr"/>
            <a:r>
              <a:rPr lang="en-US" sz="3700" dirty="0"/>
              <a:t> </a:t>
            </a:r>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a typeface="Calibri" panose="020F0502020204030204" pitchFamily="34" charset="0"/>
                <a:cs typeface="Times New Roman" panose="02020603050405020304" pitchFamily="18" charset="0"/>
              </a:rPr>
              <a:t> </a:t>
            </a:r>
            <a:endParaRPr lang="en-US" sz="37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Acts 20:4</a:t>
            </a:r>
            <a:endParaRPr lang="en-US" sz="4000" u="sng" dirty="0"/>
          </a:p>
          <a:p>
            <a:pPr algn="ctr"/>
            <a:r>
              <a:rPr lang="en-US" sz="4000" dirty="0"/>
              <a:t>And Sopater of Berea accompanied him to Asia--also Aristarchus and Secundus of the Thessalonians, and Gaius of Derbe, and Timothy, and Tychicus and Trophimus of Asia. </a:t>
            </a:r>
          </a:p>
          <a:p>
            <a:pPr algn="ctr"/>
            <a:r>
              <a:rPr lang="en-US" sz="4000" dirty="0"/>
              <a:t>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22 I, Tertius, who wrote this epistle, greet you in the Lord. </a:t>
            </a:r>
            <a:endParaRPr lang="en-US" sz="4000" dirty="0"/>
          </a:p>
          <a:p>
            <a:pPr algn="ct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Colossians 4:18</a:t>
            </a:r>
            <a:endParaRPr lang="en-US" sz="4000" u="sng" dirty="0"/>
          </a:p>
          <a:p>
            <a:pPr algn="ctr"/>
            <a:r>
              <a:rPr lang="en-US" sz="4000" dirty="0"/>
              <a:t>This greeting is in my own hand—Paul. Remember my chains. Grace be with you.</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23 Gaius, my host and the host of the whole church, greets you. Erastus, the treasurer of the city, greets you, and Quartus, a brother.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Acts 19:29</a:t>
            </a:r>
            <a:endParaRPr lang="en-US" sz="4000" u="sng" dirty="0"/>
          </a:p>
          <a:p>
            <a:pPr algn="ctr"/>
            <a:r>
              <a:rPr lang="en-US" sz="4000" dirty="0"/>
              <a:t>So the whole city was filled with confusion, and rushed into the theater with one accord, having seized Gaius and Aristarchus, Macedonians, Paul's travel companions</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 </a:t>
            </a:r>
            <a:r>
              <a:rPr lang="en-US" sz="4000" b="1" u="sng" dirty="0"/>
              <a:t>1 Corinthians 1:14</a:t>
            </a:r>
            <a:endParaRPr lang="en-US" sz="4000" u="sng" dirty="0"/>
          </a:p>
          <a:p>
            <a:pPr algn="ctr"/>
            <a:r>
              <a:rPr lang="en-US" sz="4000" dirty="0"/>
              <a:t>I thank God that I baptized none of you except Crispus and Gaius…</a:t>
            </a:r>
          </a:p>
          <a:p>
            <a:pPr algn="ctr"/>
            <a:r>
              <a:rPr lang="en-US" sz="4000" dirty="0"/>
              <a:t>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The God of Peace will Crush Satan </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Romans 16:17-27</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May 28,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dirty="0"/>
              <a:t>24 The grace of our Lord Jesus Christ be with you all. Amen.</a:t>
            </a:r>
            <a:endParaRPr lang="en-US" sz="4000" dirty="0"/>
          </a:p>
          <a:p>
            <a:pPr algn="ctr"/>
            <a:r>
              <a:rPr lang="en-US" sz="4000" b="1" dirty="0"/>
              <a:t> </a:t>
            </a:r>
            <a:endParaRPr lang="en-US" sz="4000" dirty="0"/>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25 Now to Him who is able to establish you according to my gospel and the preaching of Jesus Christ, according to the revelation of the mystery kept secret since the world began </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t>26 but now has been made manifest, and by the prophetic Scriptures has been made known to all nations, according to the commandment of the everlasting God, for obedience to the faith—27 to God, alone wise, be glory through Jesus Christ forever. Amen.</a:t>
            </a:r>
            <a:endParaRPr lang="en-US" sz="4000" dirty="0"/>
          </a:p>
          <a:p>
            <a:pPr algn="ctr"/>
            <a:r>
              <a:rPr lang="en-US" sz="4000" b="1" dirty="0"/>
              <a:t> </a:t>
            </a:r>
            <a:endParaRPr lang="en-US" sz="4000" dirty="0"/>
          </a:p>
          <a:p>
            <a:pPr marL="0" marR="0" algn="ctr">
              <a:lnSpc>
                <a:spcPct val="115000"/>
              </a:lnSpc>
              <a:spcAft>
                <a:spcPts val="1000"/>
              </a:spcAft>
            </a:pPr>
            <a:r>
              <a:rPr lang="en-US" sz="7200" dirty="0">
                <a:ea typeface="Calibri" panose="020F0502020204030204" pitchFamily="34" charset="0"/>
                <a:cs typeface="Calibri" panose="020F0502020204030204" pitchFamily="34" charset="0"/>
              </a:rPr>
              <a:t> </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b="1" u="sng" dirty="0"/>
              <a:t>Romans 16:17-27</a:t>
            </a:r>
            <a:endParaRPr lang="en-US" sz="3700" u="sng" dirty="0"/>
          </a:p>
          <a:p>
            <a:pPr algn="ctr"/>
            <a:r>
              <a:rPr lang="en-US" sz="3700" dirty="0"/>
              <a:t>17 Now I urge you, brethren, note those who cause divisions and offenses, contrary to the doctrine which you learned, and avoid them. 18 For those who are such do not serve our Lord Jesus Christ, but their own belly, and by smooth words and flattering speech deceive the hearts of the simple. 19 For your obedience has become known to all. Therefore I am glad on your behalf; but I want you to be wise in what is good, and simple concerning evil. </a:t>
            </a:r>
          </a:p>
          <a:p>
            <a:pPr algn="ctr"/>
            <a:r>
              <a:rPr lang="en-US" sz="37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t>20 And the God of peace will crush Satan under your feet shortly. The grace of our Lord Jesus Christ be with you. Amen. 21 Timothy, my fellow worker, and Lucius, Jason, and Sosipater, my countrymen, greet you. 22 I, Tertius, who wrote this epistle, greet you in the Lord. 23 Gaius, my host and the host of the whole church, greets you. Erastus, the treasurer of the city, greets you, and Quartus, a brother. 24 The grace of our Lord Jesus Christ be with you all. Amen. </a:t>
            </a:r>
          </a:p>
          <a:p>
            <a:pPr algn="ctr"/>
            <a:r>
              <a:rPr lang="en-US" sz="3700" dirty="0"/>
              <a:t> </a:t>
            </a: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t>25 Now to Him who is able to establish you according to my gospel and the preaching of Jesus Christ, according to the revelation of the mystery kept secret since the world began 26 but now has been made manifest, and by the prophetic Scriptures has been made known to all nations, according to the commandment of the everlasting God, for obedience to the faith-- 27 to God, alone wise, be glory through Jesus Christ forever. Amen.</a:t>
            </a:r>
          </a:p>
          <a:p>
            <a:pPr algn="ctr"/>
            <a:r>
              <a:rPr lang="en-US" sz="3700" dirty="0"/>
              <a:t> </a:t>
            </a:r>
          </a:p>
          <a:p>
            <a:pPr marL="0" marR="0" algn="ctr">
              <a:lnSpc>
                <a:spcPct val="115000"/>
              </a:lnSpc>
              <a:spcAft>
                <a:spcPts val="100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t>17 Now I urge you, brethren, note those who cause divisions and offenses, contrary to the doctrine which you learned, and avoid them. </a:t>
            </a:r>
            <a:endParaRPr lang="en-US" sz="4000" dirty="0"/>
          </a:p>
          <a:p>
            <a:pPr algn="ctr"/>
            <a:r>
              <a:rPr lang="en-US" sz="4000" b="1" dirty="0"/>
              <a:t> </a:t>
            </a:r>
            <a:r>
              <a:rPr lang="en-US" sz="4000" dirty="0"/>
              <a:t> </a:t>
            </a: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2 John 10-11</a:t>
            </a:r>
            <a:endParaRPr lang="en-US" sz="4000" u="sng" dirty="0"/>
          </a:p>
          <a:p>
            <a:pPr algn="ctr"/>
            <a:r>
              <a:rPr lang="en-US" sz="4000" dirty="0"/>
              <a:t>10 If anyone comes to you and does not bring this doctrine, do not receive him into your house nor greet him; 11 for he who greets him shares in his evil deeds. </a:t>
            </a:r>
          </a:p>
          <a:p>
            <a:pPr algn="ctr"/>
            <a:r>
              <a:rPr lang="en-US" sz="4000" dirty="0"/>
              <a:t> </a:t>
            </a: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Matthew 7:13-14</a:t>
            </a:r>
            <a:endParaRPr lang="en-US" sz="4000" u="sng" dirty="0"/>
          </a:p>
          <a:p>
            <a:pPr algn="ctr"/>
            <a:r>
              <a:rPr lang="en-US" sz="4000" dirty="0"/>
              <a:t>13 </a:t>
            </a:r>
            <a:r>
              <a:rPr lang="en-US" sz="4000" dirty="0">
                <a:solidFill>
                  <a:srgbClr val="FF0000"/>
                </a:solidFill>
              </a:rPr>
              <a:t>"Enter by the narrow gate; for wide is the gate and broad is the way that leads to destruction, and there are many who go in by it.</a:t>
            </a:r>
            <a:r>
              <a:rPr lang="en-US" sz="4000" dirty="0"/>
              <a:t> 14 </a:t>
            </a:r>
            <a:r>
              <a:rPr lang="en-US" sz="4000" dirty="0">
                <a:solidFill>
                  <a:srgbClr val="FF0000"/>
                </a:solidFill>
              </a:rPr>
              <a:t>Because narrow is the gate and difficult is the way which leads to life, and there are few who find it. </a:t>
            </a:r>
          </a:p>
          <a:p>
            <a:pPr algn="ctr"/>
            <a:r>
              <a:rPr lang="en-US" sz="4000" dirty="0"/>
              <a:t> </a:t>
            </a: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17229</TotalTime>
  <Words>2063</Words>
  <Application>Microsoft Office PowerPoint</Application>
  <PresentationFormat>Widescreen</PresentationFormat>
  <Paragraphs>183</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824</cp:revision>
  <dcterms:created xsi:type="dcterms:W3CDTF">2009-08-18T08:19:59Z</dcterms:created>
  <dcterms:modified xsi:type="dcterms:W3CDTF">2025-06-01T00:23:07Z</dcterms:modified>
</cp:coreProperties>
</file>