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4"/>
  </p:notesMasterIdLst>
  <p:handoutMasterIdLst>
    <p:handoutMasterId r:id="rId55"/>
  </p:handoutMasterIdLst>
  <p:sldIdLst>
    <p:sldId id="1664"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66" r:id="rId40"/>
    <p:sldId id="1650" r:id="rId41"/>
    <p:sldId id="1651" r:id="rId42"/>
    <p:sldId id="1652" r:id="rId43"/>
    <p:sldId id="1653" r:id="rId44"/>
    <p:sldId id="969" r:id="rId45"/>
    <p:sldId id="970" r:id="rId46"/>
    <p:sldId id="971" r:id="rId47"/>
    <p:sldId id="972" r:id="rId48"/>
    <p:sldId id="973" r:id="rId49"/>
    <p:sldId id="974" r:id="rId50"/>
    <p:sldId id="975" r:id="rId51"/>
    <p:sldId id="1597" r:id="rId52"/>
    <p:sldId id="852"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B09796C-B6F2-4BC9-9867-86E1A3CD3A10}"/>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221EEAA5-F590-1363-84B1-82689F166295}"/>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35191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 </a:t>
            </a:r>
            <a:r>
              <a:rPr lang="en-US" sz="4000" b="1" u="sng" dirty="0"/>
              <a:t>Matthew 5:44</a:t>
            </a:r>
            <a:endParaRPr lang="en-US" sz="4000" u="sng" dirty="0"/>
          </a:p>
          <a:p>
            <a:pPr algn="ctr"/>
            <a:r>
              <a:rPr lang="en-US" sz="4000" dirty="0">
                <a:solidFill>
                  <a:srgbClr val="FF0000"/>
                </a:solidFill>
              </a:rPr>
              <a:t>But I say to you, love your enemies, bless those who curse you, do good to those who hate you, and pray for those who spitefully use you and persecute you…</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2 for kings and all who are in authority, that we may lead a quiet and peaceable life in all godliness and reverence. </a:t>
            </a:r>
            <a:endParaRPr lang="en-US" sz="4000" dirty="0"/>
          </a:p>
          <a:p>
            <a:pPr algn="ctr"/>
            <a:r>
              <a:rPr lang="en-US" sz="4000" b="1" dirty="0"/>
              <a:t> </a:t>
            </a:r>
            <a:endParaRPr lang="en-US" sz="4000" dirty="0"/>
          </a:p>
          <a:p>
            <a:pPr algn="ctr"/>
            <a:endParaRPr lang="en-US" sz="4000" b="1" dirty="0"/>
          </a:p>
          <a:p>
            <a:pPr algn="ctr"/>
            <a:r>
              <a:rPr lang="en-US" sz="44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Romans 13:1-4</a:t>
            </a:r>
            <a:endParaRPr lang="en-US" sz="4000" u="sng" dirty="0"/>
          </a:p>
          <a:p>
            <a:pPr algn="ctr"/>
            <a:r>
              <a:rPr lang="en-US" sz="4000" dirty="0"/>
              <a:t>1 Let every soul be subject to the governing authorities. For there is no authority except from God, and the authorities that exist are appointed by God. 2 Therefore whoever resists the authority resists the ordinance of God, and those who resist will bring judgment on themselves. </a:t>
            </a:r>
          </a:p>
          <a:p>
            <a:pPr algn="ctr"/>
            <a:r>
              <a:rPr lang="en-US" sz="4000" dirty="0"/>
              <a:t>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1 Peter 2:13-17</a:t>
            </a:r>
            <a:endParaRPr lang="en-US" sz="4000" u="sng" dirty="0"/>
          </a:p>
          <a:p>
            <a:pPr algn="ctr"/>
            <a:r>
              <a:rPr lang="en-US" sz="4000" dirty="0"/>
              <a:t>13 Therefore submit yourselves to every ordinance of man for the Lord's sake, whether to the king as supreme, 14 or to governors, as to those who are sent by him for the punishment of evildoers and for the praise of those who do good.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15 For this is the will of God, that by doing good you may put to silence the ignorance of foolish men-- 16 as free, yet not using liberty as a cloak for vice, but as bondservants of God. 17 Honor all people. Love the brotherhood. Fear God. Honor the king. </a:t>
            </a:r>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1 Peter 2:12</a:t>
            </a:r>
            <a:endParaRPr lang="en-US" sz="4000" u="sng" dirty="0"/>
          </a:p>
          <a:p>
            <a:pPr algn="ctr"/>
            <a:r>
              <a:rPr lang="en-US" sz="4000" dirty="0"/>
              <a:t>having your conduct honorable among the Gentiles, that when they speak against you as evildoers, they may, by your good works which they observe, glorify God in the day of visitation. </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1 Peter 3:9</a:t>
            </a:r>
            <a:endParaRPr lang="en-US" sz="4000" u="sng" dirty="0"/>
          </a:p>
          <a:p>
            <a:pPr algn="ctr"/>
            <a:r>
              <a:rPr lang="en-US" sz="4000" dirty="0"/>
              <a:t>not returning evil for evil or reviling for reviling, but on the contrary blessing, knowing that you were called to this, that you may inherit a blessing.</a:t>
            </a:r>
          </a:p>
          <a:p>
            <a:pPr algn="ctr"/>
            <a:r>
              <a:rPr lang="en-US" sz="4000" dirty="0"/>
              <a:t>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3 For this is good and acceptable in the sight of God our Savior, </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Corinthians 5:3-5</a:t>
            </a:r>
            <a:endParaRPr lang="en-US" sz="4000" u="sng" dirty="0"/>
          </a:p>
          <a:p>
            <a:pPr algn="ctr"/>
            <a:r>
              <a:rPr lang="en-US" sz="4000" dirty="0"/>
              <a:t>3 For I indeed, as absent in body but present in spirit, have already judged (as though I were present) him who has so done this deed. 4 In the name of our Lord Jesus Christ, when you are gathered together, along with my spirit, with the power of our Lord Jesus Christ, 5 deliver such a one to Satan for the destruction of the flesh, that his spirit may be saved in the day of the Lord Jesus.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2 Corinthians 2:5-11</a:t>
            </a:r>
            <a:endParaRPr lang="en-US" sz="4000" u="sng" dirty="0"/>
          </a:p>
          <a:p>
            <a:pPr algn="ctr"/>
            <a:r>
              <a:rPr lang="en-US" sz="4000" dirty="0"/>
              <a:t>5 But if anyone has caused grief, he has not grieved me, but all of you to some extent--not to be too severe. 6 This punishment which was inflicted by the majority is sufficient for such a man, 7 so that, on the contrary, you ought rather to forgive and comfort him, lest perhaps such a one be swallowed up with too much sorrow.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8 Therefore I urge you to reaffirm your love to him. 9 For to this end I also wrote, that I might put you to the test, whether you are obedient in all things. 10 Now whom you forgive anything, I also forgive. For if indeed I have forgiven anything, I have forgiven that one for your sakes in the presence of Christ, 11 lest Satan should take advantage of us; for we are not ignorant of his devices.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4 who desires all men to be saved and to come to the knowledge of the truth.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u="sng" dirty="0">
                <a:ea typeface="Calibri" panose="020F0502020204030204" pitchFamily="34" charset="0"/>
                <a:cs typeface="Times New Roman" panose="02020603050405020304" pitchFamily="18" charset="0"/>
              </a:rPr>
              <a:t>John 3:13-18</a:t>
            </a:r>
            <a:endParaRPr lang="en-US" sz="37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13 </a:t>
            </a:r>
            <a:r>
              <a:rPr lang="en-US" sz="3700" dirty="0">
                <a:solidFill>
                  <a:srgbClr val="FF0000"/>
                </a:solidFill>
                <a:ea typeface="Calibri" panose="020F0502020204030204" pitchFamily="34" charset="0"/>
                <a:cs typeface="Times New Roman" panose="02020603050405020304" pitchFamily="18" charset="0"/>
              </a:rPr>
              <a:t>No one has ascended to heaven but He who came down from heaven, that is, the Son of Man who is in heaven.</a:t>
            </a:r>
            <a:r>
              <a:rPr lang="en-US" sz="3700" dirty="0">
                <a:ea typeface="Calibri" panose="020F0502020204030204" pitchFamily="34" charset="0"/>
                <a:cs typeface="Times New Roman" panose="02020603050405020304" pitchFamily="18" charset="0"/>
              </a:rPr>
              <a:t> 14 </a:t>
            </a:r>
            <a:r>
              <a:rPr lang="en-US" sz="3700" dirty="0">
                <a:solidFill>
                  <a:srgbClr val="FF0000"/>
                </a:solidFill>
                <a:ea typeface="Calibri" panose="020F0502020204030204" pitchFamily="34" charset="0"/>
                <a:cs typeface="Times New Roman" panose="02020603050405020304" pitchFamily="18" charset="0"/>
              </a:rPr>
              <a:t>And as Moses lifted up the serpent in the wilderness, even so must the Son of Man be lifted up,</a:t>
            </a:r>
            <a:r>
              <a:rPr lang="en-US" sz="3700" dirty="0">
                <a:ea typeface="Calibri" panose="020F0502020204030204" pitchFamily="34" charset="0"/>
                <a:cs typeface="Times New Roman" panose="02020603050405020304" pitchFamily="18" charset="0"/>
              </a:rPr>
              <a:t> 15 </a:t>
            </a:r>
            <a:r>
              <a:rPr lang="en-US" sz="3700" dirty="0">
                <a:solidFill>
                  <a:srgbClr val="FF0000"/>
                </a:solidFill>
                <a:ea typeface="Calibri" panose="020F0502020204030204" pitchFamily="34" charset="0"/>
                <a:cs typeface="Times New Roman" panose="02020603050405020304" pitchFamily="18" charset="0"/>
              </a:rPr>
              <a:t>that whoever believes in Him should not perish but have eternal life.</a:t>
            </a:r>
            <a:r>
              <a:rPr lang="en-US" sz="3700" dirty="0">
                <a:ea typeface="Calibri" panose="020F0502020204030204" pitchFamily="34" charset="0"/>
                <a:cs typeface="Times New Roman" panose="02020603050405020304" pitchFamily="18" charset="0"/>
              </a:rPr>
              <a:t> 16 </a:t>
            </a:r>
            <a:r>
              <a:rPr lang="en-US" sz="3700" dirty="0">
                <a:solidFill>
                  <a:srgbClr val="FF0000"/>
                </a:solidFill>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b="1" dirty="0"/>
              <a:t> </a:t>
            </a:r>
            <a:endParaRPr lang="en-US" sz="3700" dirty="0"/>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r>
              <a:rPr lang="en-US" sz="3700" b="1"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17 </a:t>
            </a:r>
            <a:r>
              <a:rPr lang="en-US" sz="4000" dirty="0">
                <a:solidFill>
                  <a:srgbClr val="FF0000"/>
                </a:solidFill>
                <a:ea typeface="Calibri" panose="020F0502020204030204" pitchFamily="34" charset="0"/>
                <a:cs typeface="Times New Roman" panose="02020603050405020304" pitchFamily="18" charset="0"/>
              </a:rPr>
              <a:t>For God did not send His Son into the world to condemn the world, but that the world through Him might be saved.</a:t>
            </a:r>
            <a:r>
              <a:rPr lang="en-US" sz="4000" dirty="0">
                <a:ea typeface="Calibri" panose="020F0502020204030204" pitchFamily="34" charset="0"/>
                <a:cs typeface="Times New Roman" panose="02020603050405020304" pitchFamily="18" charset="0"/>
              </a:rPr>
              <a:t> 18 </a:t>
            </a:r>
            <a:r>
              <a:rPr lang="en-US" sz="4000" dirty="0">
                <a:solidFill>
                  <a:srgbClr val="FF0000"/>
                </a:solidFill>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25:31-46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the Son of Man comes in His glory, and all the holy angels with Him, then He will sit on the throne of His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 nations will be gathered before Him, and He will separate them one from another, as a shepherd divides his sheep from the goats.</a:t>
            </a:r>
            <a:r>
              <a:rPr lang="en-US" sz="4000" dirty="0">
                <a:effectLst/>
                <a:latin typeface="Verdana" panose="020B0604030504040204" pitchFamily="34" charset="0"/>
                <a:ea typeface="Calibri" panose="020F0502020204030204" pitchFamily="34" charset="0"/>
                <a:cs typeface="Times New Roman" panose="02020603050405020304" pitchFamily="18" charset="0"/>
              </a:rPr>
              <a:t> 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set the sheep on His right hand, but the goats on the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34 </a:t>
            </a:r>
            <a:r>
              <a:rPr lang="en-US" sz="4000" dirty="0">
                <a:solidFill>
                  <a:srgbClr val="FF0000"/>
                </a:solidFill>
                <a:ea typeface="Calibri" panose="020F0502020204030204" pitchFamily="34" charset="0"/>
                <a:cs typeface="Times New Roman" panose="02020603050405020304" pitchFamily="18" charset="0"/>
              </a:rPr>
              <a:t>Then the King will say to those on His right hand, 'Come, you blessed of My Father, inherit the kingdom prepared for you from the foundation of the world:</a:t>
            </a:r>
            <a:r>
              <a:rPr lang="en-US" sz="4000" dirty="0">
                <a:ea typeface="Calibri" panose="020F0502020204030204" pitchFamily="34" charset="0"/>
                <a:cs typeface="Times New Roman" panose="02020603050405020304" pitchFamily="18" charset="0"/>
              </a:rPr>
              <a:t> 35 </a:t>
            </a:r>
            <a:r>
              <a:rPr lang="en-US" sz="4000" dirty="0">
                <a:solidFill>
                  <a:srgbClr val="FF0000"/>
                </a:solidFill>
                <a:ea typeface="Calibri" panose="020F0502020204030204" pitchFamily="34" charset="0"/>
                <a:cs typeface="Times New Roman" panose="02020603050405020304" pitchFamily="18" charset="0"/>
              </a:rPr>
              <a:t>for I was hungry and you gave Me food; I was thirsty and you gave Me drink; I was a stranger and you took Me in;</a:t>
            </a:r>
            <a:r>
              <a:rPr lang="en-US" sz="4000" dirty="0">
                <a:ea typeface="Calibri" panose="020F0502020204030204" pitchFamily="34" charset="0"/>
                <a:cs typeface="Times New Roman" panose="02020603050405020304" pitchFamily="18" charset="0"/>
              </a:rPr>
              <a:t> 36 </a:t>
            </a:r>
            <a:r>
              <a:rPr lang="en-US" sz="4000" dirty="0">
                <a:solidFill>
                  <a:srgbClr val="FF0000"/>
                </a:solidFill>
                <a:ea typeface="Calibri" panose="020F0502020204030204" pitchFamily="34" charset="0"/>
                <a:cs typeface="Times New Roman" panose="02020603050405020304" pitchFamily="18" charset="0"/>
              </a:rPr>
              <a:t>I was naked and you clothed Me; I was sick and you visited Me; I was in prison and you came to Me.'</a:t>
            </a: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37 </a:t>
            </a:r>
            <a:r>
              <a:rPr lang="en-US" sz="3700" dirty="0">
                <a:solidFill>
                  <a:srgbClr val="FF0000"/>
                </a:solidFill>
                <a:ea typeface="Calibri" panose="020F0502020204030204" pitchFamily="34" charset="0"/>
                <a:cs typeface="Times New Roman" panose="02020603050405020304" pitchFamily="18" charset="0"/>
              </a:rPr>
              <a:t>"Then the righteous will answer Him, saying, 'Lord, when did we see You hungry and feed You, or thirsty and give You drink?</a:t>
            </a:r>
            <a:r>
              <a:rPr lang="en-US" sz="3700" dirty="0">
                <a:ea typeface="Calibri" panose="020F0502020204030204" pitchFamily="34" charset="0"/>
                <a:cs typeface="Times New Roman" panose="02020603050405020304" pitchFamily="18" charset="0"/>
              </a:rPr>
              <a:t> 38 </a:t>
            </a:r>
            <a:r>
              <a:rPr lang="en-US" sz="3700" dirty="0">
                <a:solidFill>
                  <a:srgbClr val="FF0000"/>
                </a:solidFill>
                <a:ea typeface="Calibri" panose="020F0502020204030204" pitchFamily="34" charset="0"/>
                <a:cs typeface="Times New Roman" panose="02020603050405020304" pitchFamily="18" charset="0"/>
              </a:rPr>
              <a:t>When did we see You a stranger and take You in, or naked and clothe You?</a:t>
            </a:r>
            <a:r>
              <a:rPr lang="en-US" sz="3700" dirty="0">
                <a:ea typeface="Calibri" panose="020F0502020204030204" pitchFamily="34" charset="0"/>
                <a:cs typeface="Times New Roman" panose="02020603050405020304" pitchFamily="18" charset="0"/>
              </a:rPr>
              <a:t> 39 </a:t>
            </a:r>
            <a:r>
              <a:rPr lang="en-US" sz="3700" dirty="0">
                <a:solidFill>
                  <a:srgbClr val="FF0000"/>
                </a:solidFill>
                <a:ea typeface="Calibri" panose="020F0502020204030204" pitchFamily="34" charset="0"/>
                <a:cs typeface="Times New Roman" panose="02020603050405020304" pitchFamily="18" charset="0"/>
              </a:rPr>
              <a:t>Or when did we see You sick, or in prison, and come to You?' </a:t>
            </a:r>
            <a:r>
              <a:rPr lang="en-US" sz="3700" dirty="0">
                <a:ea typeface="Calibri" panose="020F0502020204030204" pitchFamily="34" charset="0"/>
                <a:cs typeface="Times New Roman" panose="02020603050405020304" pitchFamily="18" charset="0"/>
              </a:rPr>
              <a:t>40 "</a:t>
            </a:r>
            <a:r>
              <a:rPr lang="en-US" sz="3700" dirty="0">
                <a:solidFill>
                  <a:srgbClr val="FF0000"/>
                </a:solidFill>
                <a:ea typeface="Calibri" panose="020F0502020204030204" pitchFamily="34" charset="0"/>
                <a:cs typeface="Times New Roman" panose="02020603050405020304" pitchFamily="18" charset="0"/>
              </a:rPr>
              <a:t>And the King will answer and say to them, 'Assuredly, I say to you, inasmuch as you did it to one of the least of these My brethren, you did it to Me.'</a:t>
            </a: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t> </a:t>
            </a:r>
            <a:r>
              <a:rPr lang="en-US" sz="4000" dirty="0">
                <a:ea typeface="Calibri" panose="020F0502020204030204" pitchFamily="34" charset="0"/>
                <a:cs typeface="Times New Roman" panose="02020603050405020304" pitchFamily="18" charset="0"/>
              </a:rPr>
              <a:t>41 "</a:t>
            </a:r>
            <a:r>
              <a:rPr lang="en-US" sz="4000" dirty="0">
                <a:solidFill>
                  <a:srgbClr val="FF0000"/>
                </a:solidFill>
                <a:ea typeface="Calibri" panose="020F0502020204030204" pitchFamily="34" charset="0"/>
                <a:cs typeface="Times New Roman" panose="02020603050405020304" pitchFamily="18" charset="0"/>
              </a:rPr>
              <a:t>Then He will also say to those on the left hand, 'Depart from Me, you cursed, into the everlasting fire prepared for the devil and his angels:</a:t>
            </a:r>
            <a:r>
              <a:rPr lang="en-US" sz="4000" dirty="0">
                <a:ea typeface="Calibri" panose="020F0502020204030204" pitchFamily="34" charset="0"/>
                <a:cs typeface="Times New Roman" panose="02020603050405020304" pitchFamily="18" charset="0"/>
              </a:rPr>
              <a:t> 42 </a:t>
            </a:r>
            <a:r>
              <a:rPr lang="en-US" sz="4000" dirty="0">
                <a:solidFill>
                  <a:srgbClr val="FF0000"/>
                </a:solidFill>
                <a:ea typeface="Calibri" panose="020F0502020204030204" pitchFamily="34" charset="0"/>
                <a:cs typeface="Times New Roman" panose="02020603050405020304" pitchFamily="18" charset="0"/>
              </a:rPr>
              <a:t>for I was hungry and you gave Me no food; I was thirsty and you gave Me no drink;</a:t>
            </a:r>
            <a:r>
              <a:rPr lang="en-US" sz="4000" dirty="0">
                <a:ea typeface="Calibri" panose="020F0502020204030204" pitchFamily="34" charset="0"/>
                <a:cs typeface="Times New Roman" panose="02020603050405020304" pitchFamily="18" charset="0"/>
              </a:rPr>
              <a:t> 43 </a:t>
            </a:r>
            <a:r>
              <a:rPr lang="en-US" sz="4000" dirty="0">
                <a:solidFill>
                  <a:srgbClr val="FF0000"/>
                </a:solidFill>
                <a:ea typeface="Calibri" panose="020F0502020204030204" pitchFamily="34" charset="0"/>
                <a:cs typeface="Times New Roman" panose="02020603050405020304" pitchFamily="18" charset="0"/>
              </a:rPr>
              <a:t>I was a stranger and you did not take Me in, naked and you did not clothe Me, sick and in prison and you did not visit Me.'</a:t>
            </a: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44 "</a:t>
            </a:r>
            <a:r>
              <a:rPr lang="en-US" sz="4000" dirty="0">
                <a:solidFill>
                  <a:srgbClr val="FF0000"/>
                </a:solidFill>
              </a:rPr>
              <a:t>Then they also will answer Him, saying, 'Lord, when did we see You hungry or thirsty or a stranger or naked or sick or in prison, and did not minister to You?' </a:t>
            </a:r>
            <a:r>
              <a:rPr lang="en-US" sz="4000" dirty="0"/>
              <a:t>45 </a:t>
            </a:r>
            <a:r>
              <a:rPr lang="en-US" sz="4000" dirty="0">
                <a:solidFill>
                  <a:srgbClr val="FF0000"/>
                </a:solidFill>
              </a:rPr>
              <a:t>"Then He will answer them, saying, 'Assuredly, I say to you, inasmuch as you did not do it to one of the least of these, you did not do it to Me.' </a:t>
            </a:r>
            <a:r>
              <a:rPr lang="en-US" sz="4000" dirty="0"/>
              <a:t>46 </a:t>
            </a:r>
            <a:r>
              <a:rPr lang="en-US" sz="4000" dirty="0">
                <a:solidFill>
                  <a:srgbClr val="FF0000"/>
                </a:solidFill>
              </a:rPr>
              <a:t>"And these will go away into everlasting punishment, but the righteous into eternal life."</a:t>
            </a: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Come to the Knowledge of the Truth </a:t>
            </a:r>
          </a:p>
          <a:p>
            <a:pPr algn="ctr"/>
            <a:r>
              <a:rPr lang="en-US" sz="2800" b="1" dirty="0"/>
              <a:t>by Pastor Fee Soliven</a:t>
            </a:r>
          </a:p>
          <a:p>
            <a:pPr algn="ctr"/>
            <a:r>
              <a:rPr lang="en-US" sz="3200" b="1" dirty="0"/>
              <a:t>1 Timothy 2:1-7</a:t>
            </a:r>
          </a:p>
          <a:p>
            <a:pPr algn="ctr"/>
            <a:r>
              <a:rPr lang="en-US" sz="3200" b="1" dirty="0"/>
              <a:t>Wednesday Evening </a:t>
            </a:r>
          </a:p>
          <a:p>
            <a:pPr algn="ctr"/>
            <a:r>
              <a:rPr lang="en-US" sz="3200" b="1" dirty="0"/>
              <a:t>June 25,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Hebrews 10:26-29</a:t>
            </a:r>
            <a:endParaRPr lang="en-US" sz="4000" u="sng" dirty="0"/>
          </a:p>
          <a:p>
            <a:pPr algn="ctr"/>
            <a:r>
              <a:rPr lang="en-US" sz="4000" dirty="0"/>
              <a:t>26 For if we sin willfully after we have received the knowledge of the truth, there no longer remains a sacrifice for sins, 27 but a certain fearful expectation of judgment, and fiery indignation which will devour the adversaries. 28 Anyone who has rejected Moses' law dies without mercy on the testimony of two or three witnesses.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29 Of how much worse punishment, do you suppose, will he be thought worthy who has trampled the Son of God underfoot, counted the blood of the covenant by which he was sanctified a common thing, and insulted the Spirit of grace?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1 Timothy 4:10</a:t>
            </a:r>
            <a:endParaRPr lang="en-US" sz="4000" u="sng" dirty="0"/>
          </a:p>
          <a:p>
            <a:pPr algn="ctr"/>
            <a:r>
              <a:rPr lang="en-US" sz="4000" dirty="0"/>
              <a:t>For to this end we both labor and suffer reproach, because we trust in the living God, who is the Savior of all men, especially of those who believe.</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5 For there is one God and one Mediator between God and men, the Man Christ Jesus, 6 who gave Himself a ransom for all, to be testified in due time, </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1. There is only one God </a:t>
            </a:r>
            <a:endParaRPr lang="en-US" sz="4000" dirty="0"/>
          </a:p>
          <a:p>
            <a:pPr algn="ctr"/>
            <a:r>
              <a:rPr lang="en-US" sz="4000" dirty="0"/>
              <a:t> </a:t>
            </a: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b="1" u="sng" dirty="0"/>
              <a:t>Deuteronomy 6:4-6</a:t>
            </a:r>
            <a:endParaRPr lang="en-US" sz="4000" u="sng" dirty="0"/>
          </a:p>
          <a:p>
            <a:pPr algn="ctr"/>
            <a:r>
              <a:rPr lang="en-US" sz="4000" dirty="0"/>
              <a:t>4 "Hear, O Israel: The LORD our God, the LORD is one! 5 You shall love the LORD your God with all your heart, with all your soul, and with all your strength. 6 "And these words which I command you today shall be in your heart. </a:t>
            </a:r>
          </a:p>
          <a:p>
            <a:pPr algn="ct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1 Corinthians 8:4</a:t>
            </a:r>
            <a:endParaRPr lang="en-US" sz="4000" u="sng" dirty="0"/>
          </a:p>
          <a:p>
            <a:pPr algn="ctr"/>
            <a:r>
              <a:rPr lang="en-US" sz="4000" dirty="0"/>
              <a:t>Therefore concerning the eating of things offered to idols, we know that an idol is nothing in the world, and that there is no other God but one.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BC0C-DD15-9B7E-4957-2F2A6C41E4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9AA9D7C-8DDF-1085-A177-743FF8A4B41E}"/>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2. There is also one Mediator who can reconcile God and people, Christ Jesus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043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John 14:6</a:t>
            </a:r>
            <a:endParaRPr lang="en-US" sz="4000" u="sng" dirty="0"/>
          </a:p>
          <a:p>
            <a:pPr algn="ctr"/>
            <a:r>
              <a:rPr lang="en-US" sz="4000" dirty="0">
                <a:solidFill>
                  <a:srgbClr val="FF0000"/>
                </a:solidFill>
              </a:rPr>
              <a:t>“I am the way, the truth, and the life. No one can come to the Father except through me”</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dirty="0"/>
              <a:t>3. He gave His Life to Purchase Freedom for Everyone that gets saved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2:1-7</a:t>
            </a:r>
            <a:endParaRPr lang="en-US" sz="4000" u="sng" dirty="0"/>
          </a:p>
          <a:p>
            <a:pPr algn="ctr"/>
            <a:r>
              <a:rPr lang="en-US" sz="4000" dirty="0"/>
              <a:t>1 Therefore I exhort first of all that supplications, prayers, intercessions, and giving of thanks be made for all men, 2 for kings and all who are in authority, that we may lead a quiet and peaceable life in all godliness and reverence. 3 For this is good and acceptable in the sight of God our Savior, 4 who desires all men to be saved and to come to the knowledge of the truth.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dirty="0"/>
              <a:t>7 for which I was appointed a preacher and an apostle--I am speaking the truth in Christ and not lying--a teacher of the Gentiles in faith and truth. </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Ephesians 3:7-8</a:t>
            </a:r>
            <a:endParaRPr lang="en-US" sz="4000" u="sng" dirty="0"/>
          </a:p>
          <a:p>
            <a:pPr algn="ctr"/>
            <a:r>
              <a:rPr lang="en-US" sz="4000" dirty="0"/>
              <a:t>7 of which I became a minister according to the gift of the grace of God given to me by the effective working of His power. 8 To me, who am less than the least of all the saints, this grace was given, that I should preach among the Gentiles the unsearchable riches of Christ…</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5 For there is one God and one Mediator between God and men, the Man Christ Jesus, 6 who gave Himself a ransom for all, to be testified in due time, 7 for which I was appointed a preacher and an apostle--I am speaking the truth in Christ and not lying--a teacher of the Gentiles in faith and truth. </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1 Therefore I exhort first of all that supplications, prayers, intercessions, and giving of thanks be made for all men,</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1. Supplications</a:t>
            </a:r>
            <a:endParaRPr lang="en-US" sz="4000" dirty="0"/>
          </a:p>
          <a:p>
            <a:pPr algn="ctr"/>
            <a:r>
              <a:rPr lang="en-US" sz="4000" dirty="0"/>
              <a:t> </a:t>
            </a:r>
          </a:p>
          <a:p>
            <a:pPr algn="ctr"/>
            <a:r>
              <a:rPr lang="en-US" sz="4000" dirty="0"/>
              <a:t>A form of humble and earnest prayer, where one earnestly requests God for help, guidance, or mercy, especially in times of need.</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Aft>
                <a:spcPts val="1000"/>
              </a:spcAft>
              <a:buNone/>
            </a:pPr>
            <a:r>
              <a:rPr lang="en-US" sz="4400" dirty="0">
                <a:ea typeface="Calibri" panose="020F0502020204030204" pitchFamily="34" charset="0"/>
                <a:cs typeface="Calibri" panose="020F0502020204030204" pitchFamily="34"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2. Prayers</a:t>
            </a:r>
            <a:endParaRPr lang="en-US" sz="4000" dirty="0"/>
          </a:p>
          <a:p>
            <a:pPr algn="ctr"/>
            <a:r>
              <a:rPr lang="en-US" sz="4000" dirty="0"/>
              <a:t> </a:t>
            </a:r>
          </a:p>
          <a:p>
            <a:pPr algn="ctr"/>
            <a:r>
              <a:rPr lang="en-US" sz="4000" dirty="0"/>
              <a:t>Prayers is presented as communication with God, encompassing various forms like supplication, thanksgiving, and intercession. It involves praising God, confessing sins, expressing gratitude, and making requests. Prayer can be both personal and communal, and it's a vital part of a believer's relationship with God.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3. Intercessions</a:t>
            </a:r>
            <a:endParaRPr lang="en-US" sz="4000" dirty="0"/>
          </a:p>
          <a:p>
            <a:pPr algn="ctr"/>
            <a:r>
              <a:rPr lang="en-US" sz="4000" dirty="0"/>
              <a:t> </a:t>
            </a:r>
          </a:p>
          <a:p>
            <a:pPr algn="ctr"/>
            <a:r>
              <a:rPr lang="en-US" sz="4000" dirty="0"/>
              <a:t>Biblical intercession is the act of praying to God on behalf of another person or group. It's a form of prayer where someone stands in the gap, pleading with God for the needs and concerns of others. This can include praying for healing, guidance, protection, or any other need. </a:t>
            </a:r>
          </a:p>
          <a:p>
            <a:pPr algn="ctr"/>
            <a:endParaRPr lang="en-US" sz="4000" b="1"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18701</TotalTime>
  <Words>2704</Words>
  <Application>Microsoft Office PowerPoint</Application>
  <PresentationFormat>Widescreen</PresentationFormat>
  <Paragraphs>234</Paragraphs>
  <Slides>50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841</cp:revision>
  <dcterms:created xsi:type="dcterms:W3CDTF">2009-08-18T08:19:59Z</dcterms:created>
  <dcterms:modified xsi:type="dcterms:W3CDTF">2025-06-26T09:35:14Z</dcterms:modified>
</cp:coreProperties>
</file>