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9"/>
  </p:notesMasterIdLst>
  <p:handoutMasterIdLst>
    <p:handoutMasterId r:id="rId60"/>
  </p:handoutMasterIdLst>
  <p:sldIdLst>
    <p:sldId id="1664"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50" r:id="rId40"/>
    <p:sldId id="1651" r:id="rId41"/>
    <p:sldId id="1652" r:id="rId42"/>
    <p:sldId id="1653" r:id="rId43"/>
    <p:sldId id="1654" r:id="rId44"/>
    <p:sldId id="1655" r:id="rId45"/>
    <p:sldId id="1656" r:id="rId46"/>
    <p:sldId id="1657" r:id="rId47"/>
    <p:sldId id="1658" r:id="rId48"/>
    <p:sldId id="1660" r:id="rId49"/>
    <p:sldId id="969" r:id="rId50"/>
    <p:sldId id="970" r:id="rId51"/>
    <p:sldId id="971" r:id="rId52"/>
    <p:sldId id="972" r:id="rId53"/>
    <p:sldId id="973" r:id="rId54"/>
    <p:sldId id="974" r:id="rId55"/>
    <p:sldId id="975" r:id="rId56"/>
    <p:sldId id="1597" r:id="rId57"/>
    <p:sldId id="852" r:id="rId5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6/18/2025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6/18/2025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6/18/2025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962DE3A-2090-CBDA-165A-834C74985892}"/>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6DEE391-3E8D-A5BD-CC6E-B719786D3776}"/>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6229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Acts 11:25-26</a:t>
            </a:r>
            <a:endParaRPr lang="en-US" sz="4000" u="sng" dirty="0"/>
          </a:p>
          <a:p>
            <a:pPr algn="ctr"/>
            <a:r>
              <a:rPr lang="en-US" sz="4000" dirty="0"/>
              <a:t>25 Then Barnabas departed for Tarsus to seek Saul. 26 And when he had found him, he brought him to Antioch. So it was that for a whole year they assembled with the church and taught a great many people. And the disciples were first called Christians in Antioch.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Acts 13:1-3</a:t>
            </a:r>
            <a:endParaRPr lang="en-US" sz="4000" u="sng" dirty="0"/>
          </a:p>
          <a:p>
            <a:pPr algn="ctr"/>
            <a:r>
              <a:rPr lang="en-US" sz="4000" dirty="0"/>
              <a:t>1 Now in the church that was at Antioch there were certain prophets and teachers: Barnabas, Simeon who was called Niger, Lucius of Cyrene, Manaen who had been brought up with Herod the tetrarch, and Saul.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 As they ministered to the Lord and fasted, the Holy Spirit said, "Now separate to Me Barnabas and Saul for the work to which I have called them." 3 Then, having fasted and prayed, and laid hands on them, they sent them away. </a:t>
            </a:r>
          </a:p>
          <a:p>
            <a:pPr algn="ctr"/>
            <a:r>
              <a:rPr lang="en-US" sz="4000" dirty="0"/>
              <a:t>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13 although I was formerly a blasphemer, a persecutor, and an insolent man; but I obtained mercy because I did it ignorantly in unbelief.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Acts 8:1-3</a:t>
            </a:r>
            <a:endParaRPr lang="en-US" sz="4000" u="sng" dirty="0"/>
          </a:p>
          <a:p>
            <a:pPr algn="ctr"/>
            <a:r>
              <a:rPr lang="en-US" sz="4000" dirty="0"/>
              <a:t>1 Now Saul was consenting to his death. At that time a great persecution arose against the church which was at Jerusalem; and they were all scattered throughout the regions of Judea and Samaria, except the apostles.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2 And devout men carried Stephen to his burial, and made great lamentation over him. 3 As for Saul, he made havoc of the church, entering every house, and dragging off men and women, committing them to prison.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Acts 9:1-2</a:t>
            </a:r>
            <a:endParaRPr lang="en-US" sz="4000" u="sng" dirty="0"/>
          </a:p>
          <a:p>
            <a:pPr algn="ctr"/>
            <a:r>
              <a:rPr lang="en-US" sz="4000" dirty="0"/>
              <a:t>1 Then Saul, still breathing threats and murder against the disciples of the Lord, went to the high priest 2 and asked letters from him to the synagogues of Damascus, so that if he found any who were of the Way, whether men or women, he might bring them bound to Jerusalem.</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Acts 22:4</a:t>
            </a:r>
            <a:endParaRPr lang="en-US" sz="4000" u="sng" dirty="0"/>
          </a:p>
          <a:p>
            <a:pPr algn="ctr"/>
            <a:r>
              <a:rPr lang="en-US" sz="4000" dirty="0"/>
              <a:t>I persecuted this Way to the death, binding and delivering into prisons both men and women…</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Galatians 1:13</a:t>
            </a:r>
            <a:endParaRPr lang="en-US" sz="4000" u="sng" dirty="0"/>
          </a:p>
          <a:p>
            <a:pPr algn="ctr"/>
            <a:r>
              <a:rPr lang="en-US" sz="4000" dirty="0"/>
              <a:t>For you have heard of my former conduct in Judaism, how I persecuted the church of God beyond measure and tried to destroy it.</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14 And the grace of our Lord was exceedingly abundant, with faith and love which are in Christ Jesus.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Galatians 5:22-23</a:t>
            </a:r>
            <a:endParaRPr lang="en-US" sz="4000" u="sng" dirty="0"/>
          </a:p>
          <a:p>
            <a:pPr algn="ctr"/>
            <a:r>
              <a:rPr lang="en-US" sz="4000" dirty="0"/>
              <a:t>22 But the fruit of the Spirit is love, joy, peace, longsuffering, kindness, goodness, faithfulness, 23 gentleness, self-control. Against such there is no law.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Titus 3:4-7</a:t>
            </a:r>
            <a:endParaRPr lang="en-US" sz="4000" u="sng" dirty="0"/>
          </a:p>
          <a:p>
            <a:pPr algn="ctr"/>
            <a:r>
              <a:rPr lang="en-US" sz="4000" dirty="0"/>
              <a:t>4 But when the kindness and the love of God our Savior toward man appeared, 5 not by works of righteousness which we have done, but according to His mercy He saved us, through the washing of regeneration and renewing of the Holy Spirit, </a:t>
            </a:r>
          </a:p>
          <a:p>
            <a:pPr algn="ctr"/>
            <a:r>
              <a:rPr lang="en-US" sz="4000" dirty="0"/>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6 whom He poured out on us abundantly through Jesus Christ our Savior, 7 that having been justified by His grace we should become heirs according to the hope of eternal life.</a:t>
            </a:r>
          </a:p>
          <a:p>
            <a:pPr algn="ctr"/>
            <a:r>
              <a:rPr lang="en-US" sz="4000" dirty="0"/>
              <a:t> </a:t>
            </a:r>
            <a:r>
              <a:rPr lang="en-US" sz="4000" b="1" dirty="0"/>
              <a:t> </a:t>
            </a:r>
            <a:endParaRPr lang="en-US" sz="4000" dirty="0"/>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15 This is a faithful saying and worthy of all acceptance, that Christ Jesus came into the world to save sinners, of whom I am chief. </a:t>
            </a: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Luke 19:10</a:t>
            </a:r>
            <a:endParaRPr lang="en-US" sz="4000" u="sng" dirty="0"/>
          </a:p>
          <a:p>
            <a:pPr algn="ctr"/>
            <a:r>
              <a:rPr lang="en-US" sz="4000" dirty="0">
                <a:solidFill>
                  <a:srgbClr val="FF0000"/>
                </a:solidFill>
              </a:rPr>
              <a:t>for the Son of Man has come to seek and to save that which was lost."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3:16-19</a:t>
            </a:r>
            <a:endParaRPr lang="en-US" sz="4000" u="sng" dirty="0"/>
          </a:p>
          <a:p>
            <a:pPr algn="ctr"/>
            <a:r>
              <a:rPr lang="en-US" sz="4000" dirty="0"/>
              <a:t>16 </a:t>
            </a:r>
            <a:r>
              <a:rPr lang="en-US" sz="4000" dirty="0">
                <a:solidFill>
                  <a:srgbClr val="FF0000"/>
                </a:solidFill>
              </a:rPr>
              <a:t>For God so loved the world that He gave His only begotten Son, that whoever believes in Him should not perish but have everlasting life. </a:t>
            </a:r>
            <a:r>
              <a:rPr lang="en-US" sz="4000" dirty="0"/>
              <a:t>17</a:t>
            </a:r>
            <a:r>
              <a:rPr lang="en-US" sz="4000" dirty="0">
                <a:solidFill>
                  <a:srgbClr val="FF0000"/>
                </a:solidFill>
              </a:rPr>
              <a:t> For God did not send His Son into the world to condemn the world, but that the world through Him might be saved.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18 </a:t>
            </a:r>
            <a:r>
              <a:rPr lang="en-US" sz="4000" dirty="0">
                <a:solidFill>
                  <a:srgbClr val="FF0000"/>
                </a:solidFill>
              </a:rPr>
              <a:t>He who believes in Him is not condemned; but he who does not believe is condemned already, because he has not believed in the name of the only begotten Son of God.</a:t>
            </a:r>
            <a:r>
              <a:rPr lang="en-US" sz="4000" dirty="0"/>
              <a:t> 19 </a:t>
            </a:r>
            <a:r>
              <a:rPr lang="en-US" sz="4000" dirty="0">
                <a:solidFill>
                  <a:srgbClr val="FF0000"/>
                </a:solidFill>
              </a:rPr>
              <a:t>And this is the condemnation, that the light has come into the world, and men loved darkness rather than light, because their deeds were evil.</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Have you accepted his offer?</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 16 However, for this reason I obtained mercy, that in me first Jesus Christ might show all longsuffering, as a pattern to those who are going to believe on Him for everlasting life.</a:t>
            </a:r>
            <a:endParaRPr lang="en-US" sz="4000" dirty="0"/>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Titus 3:4-6</a:t>
            </a:r>
            <a:endParaRPr lang="en-US" sz="4000" u="sng" dirty="0"/>
          </a:p>
          <a:p>
            <a:pPr algn="ctr"/>
            <a:r>
              <a:rPr lang="en-US" sz="4000" dirty="0"/>
              <a:t>4 But when the kindness and the love of God our Savior toward man appeared, 5 not by works of righteousness which we have done, but according to His mercy He saved us, through the washing of regeneration and renewing of the Holy Spirit, 6 whom He poured out on us abundantly through Jesus Christ our Savior…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 Who Alone is Wise </a:t>
            </a:r>
          </a:p>
          <a:p>
            <a:pPr algn="ctr"/>
            <a:r>
              <a:rPr lang="en-US" sz="2800" b="1" dirty="0"/>
              <a:t>by Pastor Fee Soliven</a:t>
            </a:r>
          </a:p>
          <a:p>
            <a:pPr algn="ctr"/>
            <a:r>
              <a:rPr lang="en-US" sz="3200" b="1" dirty="0"/>
              <a:t>1 Timothy 1:12-20</a:t>
            </a:r>
          </a:p>
          <a:p>
            <a:pPr algn="ctr"/>
            <a:r>
              <a:rPr lang="en-US" sz="3200" b="1" dirty="0"/>
              <a:t>Wednesday Evening </a:t>
            </a:r>
          </a:p>
          <a:p>
            <a:pPr algn="ctr"/>
            <a:r>
              <a:rPr lang="en-US" sz="3200" b="1" dirty="0"/>
              <a:t>June 18,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James 2:13</a:t>
            </a:r>
            <a:endParaRPr lang="en-US" sz="4000" u="sng" dirty="0"/>
          </a:p>
          <a:p>
            <a:pPr algn="ctr"/>
            <a:r>
              <a:rPr lang="en-US" sz="4000" dirty="0"/>
              <a:t>For judgment is without mercy to the one who has shown no mercy. Mercy triumphs over judgment.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dirty="0"/>
              <a:t>17 Now to the King eternal, immortal, invisible, to God who alone is wise, be honor and glory forever and ever. Amen.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Revelation 4:11</a:t>
            </a:r>
            <a:endParaRPr lang="en-US" sz="4000" u="sng" dirty="0"/>
          </a:p>
          <a:p>
            <a:pPr algn="ctr"/>
            <a:r>
              <a:rPr lang="en-US" sz="4000" dirty="0"/>
              <a:t>“Worthy are You, our Lord and God, to receive glory and honor and power, for You created all things; by Your will they exist and were created.”</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145:13</a:t>
            </a:r>
            <a:endParaRPr lang="en-US" sz="4000" u="sng" dirty="0"/>
          </a:p>
          <a:p>
            <a:pPr algn="ctr"/>
            <a:r>
              <a:rPr lang="en-US" sz="4000" dirty="0"/>
              <a:t>Your kingdom is an everlasting kingdom, and Your dominion endures through all generations. The LORD is faithful in all His words and kind in all His actions.</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18 This charge I commit to you, son Timothy, according to the prophecies previously made concerning you, that by them you may wage the good warfare,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b="1" dirty="0"/>
              <a:t>1. These were Old Testament promises prophesied by the prophets, promises that Timothy claimed</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2. These were prophetic utterances at Timothy’s ordination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u="sng" dirty="0"/>
              <a:t>Acts 14:23</a:t>
            </a:r>
            <a:endParaRPr lang="en-US" sz="4000" u="sng" dirty="0"/>
          </a:p>
          <a:p>
            <a:pPr algn="ctr"/>
            <a:r>
              <a:rPr lang="en-US" sz="4000" dirty="0"/>
              <a:t>So when they had appointed elders in every church, and prayed with fasting, they commended them to the Lord in whom they had believed…</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u="sng" dirty="0"/>
              <a:t>1 Timothy 4:14</a:t>
            </a:r>
            <a:endParaRPr lang="en-US" sz="4000" u="sng" dirty="0"/>
          </a:p>
          <a:p>
            <a:pPr algn="ctr"/>
            <a:r>
              <a:rPr lang="en-US" sz="4000" dirty="0"/>
              <a:t>Do not neglect the gift that is in you, which was given to you by prophecy with the laying on of the hands of the eldership…</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dirty="0"/>
              <a:t>19 having faith and a good conscience, which some having rejected, concerning the faith have suffered shipwreck,</a:t>
            </a:r>
            <a:endParaRPr lang="en-US" sz="4000" dirty="0"/>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1:12-20</a:t>
            </a:r>
            <a:endParaRPr lang="en-US" sz="4000" u="sng" dirty="0"/>
          </a:p>
          <a:p>
            <a:pPr algn="ctr"/>
            <a:r>
              <a:rPr lang="en-US" sz="4000" dirty="0"/>
              <a:t>12 And I thank Christ Jesus our Lord who has enabled me, because He counted me faithful, putting me into the ministry, 13 although I was formerly a blasphemer, a persecutor, and an insolent man; but I obtained mercy because I did it ignorantly in unbelief. 14 And the grace of our Lord was exceedingly abundant, with faith and love which are in Christ Jesus.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Hebrews 10:23</a:t>
            </a:r>
            <a:endParaRPr lang="en-US" sz="4000" u="sng" dirty="0"/>
          </a:p>
          <a:p>
            <a:pPr algn="ctr"/>
            <a:r>
              <a:rPr lang="en-US" sz="4000" dirty="0"/>
              <a:t>Let us hold resolutely to the hope we profess, for He who promised is faithful... </a:t>
            </a:r>
          </a:p>
          <a:p>
            <a:pPr algn="ctr"/>
            <a:r>
              <a:rPr lang="en-US" sz="4000" dirty="0"/>
              <a:t>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4FF2-10D0-05C5-282D-960B3DAE97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38D6CB-C231-7066-CB97-BE85146D230B}"/>
              </a:ext>
            </a:extLst>
          </p:cNvPr>
          <p:cNvSpPr txBox="1">
            <a:spLocks noChangeArrowheads="1"/>
          </p:cNvSpPr>
          <p:nvPr/>
        </p:nvSpPr>
        <p:spPr>
          <a:xfrm>
            <a:off x="0" y="0"/>
            <a:ext cx="12192000" cy="5486400"/>
          </a:xfrm>
          <a:prstGeom prst="rect">
            <a:avLst/>
          </a:prstGeom>
        </p:spPr>
        <p:txBody>
          <a:bodyPr/>
          <a:lstStyle/>
          <a:p>
            <a:pPr algn="ctr"/>
            <a:r>
              <a:rPr lang="en-US" sz="4000" b="1" dirty="0"/>
              <a:t> 20 of whom are Hymenaeus and Alexander, whom I delivered to Satan that they may learn not to blaspheme. </a:t>
            </a:r>
            <a:endParaRPr lang="en-US" sz="4000" dirty="0"/>
          </a:p>
          <a:p>
            <a:pPr algn="ctr"/>
            <a:r>
              <a:rPr lang="en-US" sz="4000" b="1" dirty="0"/>
              <a:t> </a:t>
            </a:r>
            <a:endParaRPr lang="en-US" sz="4000" dirty="0"/>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9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7333-999A-130A-7378-AE82DA3E196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9DC2059-499C-0C23-038C-46FCCF52152F}"/>
              </a:ext>
            </a:extLst>
          </p:cNvPr>
          <p:cNvSpPr txBox="1">
            <a:spLocks noChangeArrowheads="1"/>
          </p:cNvSpPr>
          <p:nvPr/>
        </p:nvSpPr>
        <p:spPr>
          <a:xfrm>
            <a:off x="0" y="0"/>
            <a:ext cx="12192000" cy="5486400"/>
          </a:xfrm>
          <a:prstGeom prst="rect">
            <a:avLst/>
          </a:prstGeom>
        </p:spPr>
        <p:txBody>
          <a:bodyPr/>
          <a:lstStyle/>
          <a:p>
            <a:pPr algn="ctr"/>
            <a:r>
              <a:rPr lang="en-US" sz="4000" b="1" u="sng" dirty="0"/>
              <a:t>2 Timothy 2:16-18</a:t>
            </a:r>
            <a:endParaRPr lang="en-US" sz="4000" u="sng" dirty="0"/>
          </a:p>
          <a:p>
            <a:pPr algn="ctr"/>
            <a:r>
              <a:rPr lang="en-US" sz="4000" dirty="0"/>
              <a:t>16 But shun profane and idle babblings, for they will increase to more ungodliness. 17 And their message will spread like cancer. Hymenaeus and Philetus are of this sort, 18 who have strayed concerning the truth, saying that the resurrection is already past; and they overthrow the faith of some.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33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D80D-EBF8-CF24-60EB-4AC7C3055E4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D87DBED-FCF3-57D1-F953-7F1B446E6DB3}"/>
              </a:ext>
            </a:extLst>
          </p:cNvPr>
          <p:cNvSpPr txBox="1">
            <a:spLocks noChangeArrowheads="1"/>
          </p:cNvSpPr>
          <p:nvPr/>
        </p:nvSpPr>
        <p:spPr>
          <a:xfrm>
            <a:off x="0" y="0"/>
            <a:ext cx="12192000" cy="5486400"/>
          </a:xfrm>
          <a:prstGeom prst="rect">
            <a:avLst/>
          </a:prstGeom>
        </p:spPr>
        <p:txBody>
          <a:bodyPr/>
          <a:lstStyle/>
          <a:p>
            <a:pPr algn="ctr"/>
            <a:r>
              <a:rPr lang="en-US" sz="4000" b="1" u="sng" dirty="0"/>
              <a:t>1 Corinthians 5:1-5</a:t>
            </a:r>
            <a:endParaRPr lang="en-US" sz="4000" u="sng" dirty="0"/>
          </a:p>
          <a:p>
            <a:pPr algn="ctr"/>
            <a:r>
              <a:rPr lang="en-US" sz="4000" dirty="0"/>
              <a:t>1 It is actually reported that there is sexual immorality among you, and such sexual immorality as is not even named among the Gentiles--that a man has his father's wife! 2 And you are puffed up, and have not rather mourned, that he who has done this deed might be taken away from among you.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7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A954-4DD5-3DC6-74DE-51A261F5FB2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669AC3-3B71-9489-145B-E650AC11E677}"/>
              </a:ext>
            </a:extLst>
          </p:cNvPr>
          <p:cNvSpPr txBox="1">
            <a:spLocks noChangeArrowheads="1"/>
          </p:cNvSpPr>
          <p:nvPr/>
        </p:nvSpPr>
        <p:spPr>
          <a:xfrm>
            <a:off x="0" y="0"/>
            <a:ext cx="12192000" cy="5486400"/>
          </a:xfrm>
          <a:prstGeom prst="rect">
            <a:avLst/>
          </a:prstGeom>
        </p:spPr>
        <p:txBody>
          <a:bodyPr/>
          <a:lstStyle/>
          <a:p>
            <a:pPr algn="ctr"/>
            <a:r>
              <a:rPr lang="en-US" sz="4000" dirty="0"/>
              <a:t>3 For I indeed, as absent in body but present in spirit, have already judged (as though I were present) him who has so done this deed. 4 In the name of our Lord Jesus Christ, when you are gathered together, along with my spirit, with the power of our Lord Jesus Christ,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47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1CEA-9DFC-9E9D-E15E-411261E8B58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DDE5E89-20A4-E5CE-B206-46D35B69D41F}"/>
              </a:ext>
            </a:extLst>
          </p:cNvPr>
          <p:cNvSpPr txBox="1">
            <a:spLocks noChangeArrowheads="1"/>
          </p:cNvSpPr>
          <p:nvPr/>
        </p:nvSpPr>
        <p:spPr>
          <a:xfrm>
            <a:off x="0" y="0"/>
            <a:ext cx="12192000" cy="5486400"/>
          </a:xfrm>
          <a:prstGeom prst="rect">
            <a:avLst/>
          </a:prstGeom>
        </p:spPr>
        <p:txBody>
          <a:bodyPr/>
          <a:lstStyle/>
          <a:p>
            <a:pPr algn="ctr"/>
            <a:r>
              <a:rPr lang="en-US" sz="4000" dirty="0"/>
              <a:t>5 deliver such a one to Satan for the destruction of the flesh, that his spirit may be saved in the day of the Lord Jesus.</a:t>
            </a:r>
          </a:p>
          <a:p>
            <a:pPr algn="ctr"/>
            <a:endParaRPr lang="en-US" sz="4000" b="1"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99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55851-C512-8F46-A667-5524E288DDD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921A72-5122-7557-CA19-0256AD8938DD}"/>
              </a:ext>
            </a:extLst>
          </p:cNvPr>
          <p:cNvSpPr txBox="1">
            <a:spLocks noChangeArrowheads="1"/>
          </p:cNvSpPr>
          <p:nvPr/>
        </p:nvSpPr>
        <p:spPr>
          <a:xfrm>
            <a:off x="0" y="0"/>
            <a:ext cx="12192000" cy="5486400"/>
          </a:xfrm>
          <a:prstGeom prst="rect">
            <a:avLst/>
          </a:prstGeom>
        </p:spPr>
        <p:txBody>
          <a:bodyPr/>
          <a:lstStyle/>
          <a:p>
            <a:pPr algn="ctr"/>
            <a:r>
              <a:rPr lang="en-US" sz="4000" b="1" u="sng" dirty="0"/>
              <a:t>2 Thessalonians 3:14</a:t>
            </a:r>
            <a:endParaRPr lang="en-US" sz="4000" u="sng" dirty="0"/>
          </a:p>
          <a:p>
            <a:pPr algn="ctr"/>
            <a:r>
              <a:rPr lang="en-US" sz="4000" dirty="0"/>
              <a:t>And if anyone does not obey our word in this epistle, note that person and do not keep company with him, that he may be ashamed…</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6848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15 This is a faithful saying and worthy of all acceptance, that Christ Jesus came into the world to save sinners, of whom I am chief. 16 However, for this reason I obtained mercy, that in me first Jesus Christ might show all longsuffering, as a pattern to those who are going to believe on Him for everlasting life.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17 Now to the King eternal, immortal, invisible, to God who alone is wise, be honor and glory forever and ever. Amen. 18 This charge I commit to you, son Timothy, according to the prophecies previously made concerning you, that by them you may wage the good warfare, </a:t>
            </a:r>
          </a:p>
          <a:p>
            <a:pPr algn="ctr"/>
            <a:r>
              <a:rPr lang="en-US" sz="40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19 having faith and a good conscience, which some having rejected, concerning the faith have suffered shipwreck, 20 of whom are Hymenaeus and Alexander, whom I delivered to Satan that they may learn not to blaspheme.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12 And I thank Christ Jesus our Lord who has enabled me, because He counted me faithful, putting me into the ministry, </a:t>
            </a:r>
            <a:endParaRPr lang="en-US" sz="4000" dirty="0"/>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400" dirty="0">
                <a:ea typeface="Calibri" panose="020F0502020204030204" pitchFamily="34" charset="0"/>
                <a:cs typeface="Calibri" panose="020F0502020204030204" pitchFamily="34"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Acts 9:15</a:t>
            </a:r>
            <a:endParaRPr lang="en-US" sz="4000" u="sng" dirty="0"/>
          </a:p>
          <a:p>
            <a:pPr algn="ctr"/>
            <a:r>
              <a:rPr lang="en-US" sz="4000" dirty="0"/>
              <a:t>But the Lord said to him, "Go, for he is a chosen vessel of Mine to bear My name before Gentiles, kings, and the children of Israel.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17357</TotalTime>
  <Words>2297</Words>
  <Application>Microsoft Office PowerPoint</Application>
  <PresentationFormat>Widescreen</PresentationFormat>
  <Paragraphs>260</Paragraphs>
  <Slides>55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837</cp:revision>
  <dcterms:created xsi:type="dcterms:W3CDTF">2009-08-18T08:19:59Z</dcterms:created>
  <dcterms:modified xsi:type="dcterms:W3CDTF">2025-06-19T06:50:20Z</dcterms:modified>
</cp:coreProperties>
</file>