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2"/>
  </p:notesMasterIdLst>
  <p:handoutMasterIdLst>
    <p:handoutMasterId r:id="rId63"/>
  </p:handoutMasterIdLst>
  <p:sldIdLst>
    <p:sldId id="1663"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50" r:id="rId40"/>
    <p:sldId id="1651" r:id="rId41"/>
    <p:sldId id="1652" r:id="rId42"/>
    <p:sldId id="1653" r:id="rId43"/>
    <p:sldId id="1654" r:id="rId44"/>
    <p:sldId id="1655" r:id="rId45"/>
    <p:sldId id="1656" r:id="rId46"/>
    <p:sldId id="1657" r:id="rId47"/>
    <p:sldId id="1658" r:id="rId48"/>
    <p:sldId id="1660" r:id="rId49"/>
    <p:sldId id="1662" r:id="rId50"/>
    <p:sldId id="1661" r:id="rId51"/>
    <p:sldId id="1659" r:id="rId52"/>
    <p:sldId id="969" r:id="rId53"/>
    <p:sldId id="970" r:id="rId54"/>
    <p:sldId id="971" r:id="rId55"/>
    <p:sldId id="972" r:id="rId56"/>
    <p:sldId id="973" r:id="rId57"/>
    <p:sldId id="974" r:id="rId58"/>
    <p:sldId id="975" r:id="rId59"/>
    <p:sldId id="1597" r:id="rId60"/>
    <p:sldId id="852" r:id="rId6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6/15/2025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6/15/2025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6/15/2025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DA7B709-FB9A-7305-C0F9-1B5CD7953542}"/>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CCC7E3AA-6F5D-C04C-7686-0740ABDB2A2C}"/>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19093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2. In order to love properly, our conscience must be clear. First, it must be clean from unconfessed sin so that guilt doesn’t hinder us.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3. Our motives must be free from pride and personal gain. Then we can love openly.</a:t>
            </a:r>
            <a:endParaRPr lang="en-US" sz="4000" dirty="0"/>
          </a:p>
          <a:p>
            <a:pPr algn="ctr"/>
            <a:endParaRPr lang="en-US" sz="4000" b="1" dirty="0"/>
          </a:p>
          <a:p>
            <a:pPr algn="ctr"/>
            <a:r>
              <a:rPr lang="en-US" sz="44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When we attempt to love others without sincere faith in Christ, our efforts to minister become hollow and self-serving. Sincere faith enables us to love genuinely.</a:t>
            </a: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Corinthians 13:1-8</a:t>
            </a:r>
            <a:endParaRPr lang="en-US" sz="4000" u="sng" dirty="0"/>
          </a:p>
          <a:p>
            <a:pPr algn="ctr"/>
            <a:r>
              <a:rPr lang="en-US" sz="4000" dirty="0"/>
              <a:t>1 Though I speak with the tongues of men and of angels, but have not love, I have become sounding brass or a clanging cymbal. 2 And though I have the gift of prophecy, and understand all mysteries and all knowledge, and though I have all faith, so that I could remove mountains, but have not love, I am nothing.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3 And though I bestow all my goods to feed the poor, and though I give my body to be burned, but have not love, it profits me nothing. 4 Love suffers long and is kind; love does not envy; love does not parade itself, is not puffed up; 5 does not behave rudely, does not seek its own, is not provoked, thinks no evil; 6 does not rejoice in iniquity, but rejoices in the truth;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7 bears all things, believes all things, hopes all things, endures all things. 8 Love never fails. But whether there are prophecies, they will fail; whether there are tongues, they will cease; whether there is knowledge, it will vanish away. </a:t>
            </a:r>
          </a:p>
          <a:p>
            <a:pPr algn="ctr"/>
            <a:r>
              <a:rPr lang="en-US" sz="4000" b="1" dirty="0"/>
              <a:t> </a:t>
            </a:r>
            <a:endParaRPr lang="en-US" sz="4000" dirty="0"/>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dirty="0"/>
              <a:t>6 from which some, having strayed, have turned aside to idle talk, </a:t>
            </a:r>
            <a:endParaRPr lang="en-US" sz="4000" dirty="0"/>
          </a:p>
          <a:p>
            <a:pPr algn="ctr"/>
            <a:r>
              <a:rPr lang="en-US" sz="4000" b="1" dirty="0"/>
              <a:t> </a:t>
            </a: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Galatians 1:6-9</a:t>
            </a:r>
            <a:endParaRPr lang="en-US" sz="4000" u="sng" dirty="0"/>
          </a:p>
          <a:p>
            <a:pPr algn="ctr"/>
            <a:r>
              <a:rPr lang="en-US" sz="4000" dirty="0"/>
              <a:t>6 I marvel that you are turning away so soon from Him who called you in the grace of Christ, to a different gospel, 7 which is not another; but there are some who trouble you and want to pervert the gospel of Christ.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8 But even if we, or an angel from heaven, preach any other gospel to you than what we have preached to you, let him be accursed. 9 As we have said before, so now I say again, if anyone preaches any other gospel to you than what you have received, let him be accursed.</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2 Peter 2:1-6</a:t>
            </a:r>
            <a:endParaRPr lang="en-US" sz="4000" u="sng" dirty="0"/>
          </a:p>
          <a:p>
            <a:pPr algn="ctr"/>
            <a:r>
              <a:rPr lang="en-US" sz="4000" dirty="0"/>
              <a:t>1 But there were also false prophets among the people, even as there will be false teachers among you, who will secretly bring in destructive heresies, even denying the Lord who bought them, and bring on themselves swift destruction. 2 And many will follow their destructive ways, because of whom the way of truth will be blasphemed. </a:t>
            </a: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3 By covetousness they will exploit you with deceptive words; for a long time their judgment has not been idle, and their destruction does not slumber. 4 For if God did not spare the angels who sinned, but cast them down to hell and delivered them into chains of darkness, to be reserved for judgment;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5 and did not spare the ancient world, but saved Noah, one of eight people, a preacher of righteousness, bringing in the flood on the world of the ungodly; 6 and turning the cities of Sodom and Gomorrah into ashes, condemned them to destruction, making them an example to those who afterward would live ungodly;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7 desiring to be teachers of the law, understanding neither what they say nor the things which they affirm.</a:t>
            </a:r>
            <a:endParaRPr lang="en-US" sz="4000" dirty="0"/>
          </a:p>
          <a:p>
            <a:pPr algn="ctr"/>
            <a:r>
              <a:rPr lang="en-US" sz="4000" b="1" dirty="0"/>
              <a:t> </a:t>
            </a:r>
            <a:endParaRPr lang="en-US" sz="4000" dirty="0"/>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James 3:1-3</a:t>
            </a:r>
            <a:endParaRPr lang="en-US" sz="4000" u="sng" dirty="0"/>
          </a:p>
          <a:p>
            <a:pPr algn="ctr"/>
            <a:r>
              <a:rPr lang="en-US" sz="4000" dirty="0"/>
              <a:t>1 My brethren, let not many of you become teachers, knowing that we shall receive a stricter judgment. 2 For we all stumble in many things. If anyone does not stumble in word, he is a perfect man, able also to bridle the whole body. 3 Indeed, we put bits in horses' mouths that they may obey us, and we turn their whole body.</a:t>
            </a:r>
          </a:p>
          <a:p>
            <a:pPr algn="ctr"/>
            <a:r>
              <a:rPr lang="en-US" sz="4000" dirty="0"/>
              <a:t> </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Hosea 4:6</a:t>
            </a:r>
            <a:endParaRPr lang="en-US" sz="4000" u="sng" dirty="0"/>
          </a:p>
          <a:p>
            <a:pPr algn="ctr"/>
            <a:r>
              <a:rPr lang="en-US" sz="4000" dirty="0"/>
              <a:t>My people are destroyed for lack of knowledge. Because you have rejected knowledge, I also will reject you from being priest for Me; Because you have forgotten the law of your God, I also will forget your children.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8 But we know that the law is good if one uses it lawfully,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Galatians 3:24</a:t>
            </a:r>
            <a:endParaRPr lang="en-US" sz="4000" u="sng" dirty="0"/>
          </a:p>
          <a:p>
            <a:pPr algn="ctr"/>
            <a:r>
              <a:rPr lang="en-US" sz="4000" dirty="0"/>
              <a:t>“Therefore the law was our tutor to bring us to Christ, that we might be justified by faith”</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Romans 7:12</a:t>
            </a:r>
            <a:endParaRPr lang="en-US" sz="4000" u="sng" dirty="0"/>
          </a:p>
          <a:p>
            <a:pPr algn="ctr"/>
            <a:r>
              <a:rPr lang="en-US" sz="4000" dirty="0"/>
              <a:t>“The law itself is holy,”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dirty="0"/>
              <a:t> 9 knowing this: that the law is not made for a righteous person, but for the lawless and insubordinate, for the ungodly and for sinners, for the unholy and profane, for murderers of fathers and murderers of mothers, for manslayers, </a:t>
            </a:r>
            <a:endParaRPr lang="en-US" sz="4000" dirty="0"/>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1. the disobedient—who cannot be taught</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Love from a Pure Heart </a:t>
            </a:r>
            <a:endParaRPr lang="en-US" sz="3200" dirty="0"/>
          </a:p>
          <a:p>
            <a:pPr algn="ctr"/>
            <a:r>
              <a:rPr lang="en-US" sz="2800" b="1" dirty="0"/>
              <a:t>by Pastor Fee Soliven</a:t>
            </a:r>
            <a:endParaRPr lang="en-US" sz="2800" dirty="0"/>
          </a:p>
          <a:p>
            <a:pPr algn="ctr"/>
            <a:r>
              <a:rPr lang="en-US" sz="3200" b="1" dirty="0"/>
              <a:t>1 Timothy 1:5-11</a:t>
            </a:r>
            <a:endParaRPr lang="en-US" sz="3200" dirty="0"/>
          </a:p>
          <a:p>
            <a:pPr algn="ctr"/>
            <a:r>
              <a:rPr lang="en-US" sz="3200" b="1" dirty="0"/>
              <a:t>Wednesday Evening </a:t>
            </a:r>
            <a:endParaRPr lang="en-US" sz="3200" dirty="0"/>
          </a:p>
          <a:p>
            <a:pPr algn="ctr"/>
            <a:r>
              <a:rPr lang="en-US" sz="3200" b="1" dirty="0"/>
              <a:t>June 11,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up of a letter&#10;&#10;AI-generated content may be incorrect.">
            <a:extLst>
              <a:ext uri="{FF2B5EF4-FFF2-40B4-BE49-F238E27FC236}">
                <a16:creationId xmlns:a16="http://schemas.microsoft.com/office/drawing/2014/main" id="{628E66E0-AE3D-7269-31DC-47CF19D1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2. the rebellious—who cannot be disciplined</a:t>
            </a:r>
            <a:endParaRPr lang="en-US" sz="4000" dirty="0"/>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dirty="0"/>
              <a:t>3. the ungodly—who show no reverence for God</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dirty="0"/>
              <a:t>4. the sinful—who consider nothing sacred and defile what is holy</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1. those who murder their father or mother—the ultimate act of dishonoring one’s parents</a:t>
            </a:r>
            <a:endParaRPr lang="en-US" sz="4000" dirty="0"/>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2. those who murder other people—breaking the command not to murder</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b="1" dirty="0"/>
              <a:t>3. those who are sexually immoral or homosexual—dealing with adultery and all sexual sin</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4. slave traders—also translated “kidnappers,” picturing the worst form of theft</a:t>
            </a:r>
            <a:endParaRPr lang="en-US" sz="4000" dirty="0"/>
          </a:p>
          <a:p>
            <a:pPr marL="0" marR="0" algn="ctr">
              <a:lnSpc>
                <a:spcPct val="115000"/>
              </a:lnSpc>
              <a:spcAft>
                <a:spcPts val="1000"/>
              </a:spcAft>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dirty="0"/>
              <a:t>5. liars and oath breakers—those who violate the commandment not to bear false witness</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dirty="0"/>
              <a:t>6. those who do anything else that contradicts the right teaching—covers anything that might be missed.</a:t>
            </a:r>
            <a:endParaRPr lang="en-US" sz="4000" dirty="0"/>
          </a:p>
          <a:p>
            <a:pPr algn="ctr"/>
            <a:endParaRPr lang="en-US" sz="4000" b="1"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dirty="0"/>
              <a:t>10 for fornicators, for sodomites, for kidnappers, for liars, for perjurers, and if there is any other thing that is contrary to sound doctrine,</a:t>
            </a:r>
            <a:endParaRPr lang="en-US" sz="4000" dirty="0"/>
          </a:p>
          <a:p>
            <a:pPr algn="ctr"/>
            <a:r>
              <a:rPr lang="en-US" sz="4000" b="1" dirty="0"/>
              <a:t> </a:t>
            </a:r>
            <a:endParaRPr lang="en-US" sz="4000" dirty="0"/>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Timothy 1:5-11</a:t>
            </a:r>
            <a:endParaRPr lang="en-US" sz="4000" u="sng" dirty="0"/>
          </a:p>
          <a:p>
            <a:pPr algn="ctr"/>
            <a:r>
              <a:rPr lang="en-US" sz="4000" dirty="0"/>
              <a:t>5 Now the purpose of the commandment is love from a pure heart, from a good conscience, and from sincere faith, 6 from which some, having strayed, have turned aside to idle talk, 7 desiring to be teachers of the law, understanding neither what they say nor the things which they affirm.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u="sng" dirty="0"/>
              <a:t>Acts 9:15-19</a:t>
            </a:r>
            <a:endParaRPr lang="en-US" sz="4000" u="sng" dirty="0"/>
          </a:p>
          <a:p>
            <a:pPr algn="ctr"/>
            <a:r>
              <a:rPr lang="en-US" sz="4000" dirty="0"/>
              <a:t>15 But the Lord said to him, "Go, for he is a chosen vessel of Mine to bear My name before Gentiles, kings, and the children of Israel. 16 For I will show him how many things he must suffer for My name's sake."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4FF2-10D0-05C5-282D-960B3DAE97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38D6CB-C231-7066-CB97-BE85146D230B}"/>
              </a:ext>
            </a:extLst>
          </p:cNvPr>
          <p:cNvSpPr txBox="1">
            <a:spLocks noChangeArrowheads="1"/>
          </p:cNvSpPr>
          <p:nvPr/>
        </p:nvSpPr>
        <p:spPr>
          <a:xfrm>
            <a:off x="0" y="0"/>
            <a:ext cx="12192000" cy="5486400"/>
          </a:xfrm>
          <a:prstGeom prst="rect">
            <a:avLst/>
          </a:prstGeom>
        </p:spPr>
        <p:txBody>
          <a:bodyPr/>
          <a:lstStyle/>
          <a:p>
            <a:pPr algn="ctr"/>
            <a:r>
              <a:rPr lang="en-US" sz="4000" dirty="0"/>
              <a:t>17 And Ananias went his way and entered the house; and laying his hands on him he said, "Brother Saul, the Lord Jesus, who appeared to you on the road as you came, has sent me that you may receive your sight and be filled with the Holy Spirit."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9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7333-999A-130A-7378-AE82DA3E196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9DC2059-499C-0C23-038C-46FCCF52152F}"/>
              </a:ext>
            </a:extLst>
          </p:cNvPr>
          <p:cNvSpPr txBox="1">
            <a:spLocks noChangeArrowheads="1"/>
          </p:cNvSpPr>
          <p:nvPr/>
        </p:nvSpPr>
        <p:spPr>
          <a:xfrm>
            <a:off x="0" y="0"/>
            <a:ext cx="12192000" cy="5486400"/>
          </a:xfrm>
          <a:prstGeom prst="rect">
            <a:avLst/>
          </a:prstGeom>
        </p:spPr>
        <p:txBody>
          <a:bodyPr/>
          <a:lstStyle/>
          <a:p>
            <a:pPr algn="ctr"/>
            <a:r>
              <a:rPr lang="en-US" sz="4000" dirty="0"/>
              <a:t>18 Immediately there fell from his eyes something like scales, and he received his sight at once; and he arose and was baptized. 19 So when he had received food, he was strengthened. Then Saul spent some days with the disciples at Damascus.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33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D80D-EBF8-CF24-60EB-4AC7C3055E4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D87DBED-FCF3-57D1-F953-7F1B446E6DB3}"/>
              </a:ext>
            </a:extLst>
          </p:cNvPr>
          <p:cNvSpPr txBox="1">
            <a:spLocks noChangeArrowheads="1"/>
          </p:cNvSpPr>
          <p:nvPr/>
        </p:nvSpPr>
        <p:spPr>
          <a:xfrm>
            <a:off x="0" y="0"/>
            <a:ext cx="12192000" cy="5486400"/>
          </a:xfrm>
          <a:prstGeom prst="rect">
            <a:avLst/>
          </a:prstGeom>
        </p:spPr>
        <p:txBody>
          <a:bodyPr/>
          <a:lstStyle/>
          <a:p>
            <a:pPr algn="ctr"/>
            <a:r>
              <a:rPr lang="en-US" sz="4000" b="1" u="sng" dirty="0"/>
              <a:t>1 Thessalonians 2:4</a:t>
            </a:r>
            <a:endParaRPr lang="en-US" sz="4000" u="sng" dirty="0"/>
          </a:p>
          <a:p>
            <a:pPr algn="ctr"/>
            <a:r>
              <a:rPr lang="en-US" sz="4000" dirty="0"/>
              <a:t>But as we have been approved by God to be entrusted with the gospel, even so we speak, not as pleasing men, but God who tests our hearts.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7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A954-4DD5-3DC6-74DE-51A261F5FB2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669AC3-3B71-9489-145B-E650AC11E677}"/>
              </a:ext>
            </a:extLst>
          </p:cNvPr>
          <p:cNvSpPr txBox="1">
            <a:spLocks noChangeArrowheads="1"/>
          </p:cNvSpPr>
          <p:nvPr/>
        </p:nvSpPr>
        <p:spPr>
          <a:xfrm>
            <a:off x="0" y="0"/>
            <a:ext cx="12192000" cy="5486400"/>
          </a:xfrm>
          <a:prstGeom prst="rect">
            <a:avLst/>
          </a:prstGeom>
        </p:spPr>
        <p:txBody>
          <a:bodyPr/>
          <a:lstStyle/>
          <a:p>
            <a:pPr algn="ctr"/>
            <a:r>
              <a:rPr lang="en-US" sz="4000" b="1" u="sng" dirty="0"/>
              <a:t>Titus 1:3</a:t>
            </a:r>
            <a:endParaRPr lang="en-US" sz="4000" u="sng" dirty="0"/>
          </a:p>
          <a:p>
            <a:pPr algn="ctr"/>
            <a:r>
              <a:rPr lang="en-US" sz="4000" dirty="0"/>
              <a:t>but has in due time manifested His word through preaching, which was committed to me according to the commandment of God our Savior;</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47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1CEA-9DFC-9E9D-E15E-411261E8B58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DDE5E89-20A4-E5CE-B206-46D35B69D41F}"/>
              </a:ext>
            </a:extLst>
          </p:cNvPr>
          <p:cNvSpPr txBox="1">
            <a:spLocks noChangeArrowheads="1"/>
          </p:cNvSpPr>
          <p:nvPr/>
        </p:nvSpPr>
        <p:spPr>
          <a:xfrm>
            <a:off x="0" y="0"/>
            <a:ext cx="12192000" cy="5486400"/>
          </a:xfrm>
          <a:prstGeom prst="rect">
            <a:avLst/>
          </a:prstGeom>
        </p:spPr>
        <p:txBody>
          <a:bodyPr/>
          <a:lstStyle/>
          <a:p>
            <a:pPr algn="ctr"/>
            <a:r>
              <a:rPr lang="en-US" sz="4000" b="1" dirty="0"/>
              <a:t>11 according to the glorious gospel of the blessed God which was committed to my trust.</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99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55851-C512-8F46-A667-5524E288DDD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921A72-5122-7557-CA19-0256AD8938DD}"/>
              </a:ext>
            </a:extLst>
          </p:cNvPr>
          <p:cNvSpPr txBox="1">
            <a:spLocks noChangeArrowheads="1"/>
          </p:cNvSpPr>
          <p:nvPr/>
        </p:nvSpPr>
        <p:spPr>
          <a:xfrm>
            <a:off x="0" y="0"/>
            <a:ext cx="12192000" cy="5486400"/>
          </a:xfrm>
          <a:prstGeom prst="rect">
            <a:avLst/>
          </a:prstGeom>
        </p:spPr>
        <p:txBody>
          <a:bodyPr/>
          <a:lstStyle/>
          <a:p>
            <a:pPr algn="ctr"/>
            <a:r>
              <a:rPr lang="en-US" sz="4000" b="1" u="sng" dirty="0"/>
              <a:t>Romans 2:16</a:t>
            </a:r>
            <a:endParaRPr lang="en-US" sz="4000" u="sng" dirty="0"/>
          </a:p>
          <a:p>
            <a:pPr algn="ctr"/>
            <a:r>
              <a:rPr lang="en-US" sz="4000" dirty="0"/>
              <a:t>on the day when God will judge men’s secrets through Christ Jesus, as proclaimed by my gospel.</a:t>
            </a:r>
          </a:p>
          <a:p>
            <a:pPr algn="ctr"/>
            <a:r>
              <a:rPr lang="en-US" sz="4000" b="1" dirty="0"/>
              <a:t> </a:t>
            </a:r>
            <a:endParaRPr lang="en-US" sz="4000" dirty="0"/>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6848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3CF0-B9CD-7E6C-793A-AD18945285E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020EEAC-9E5F-1983-F5BE-2906DC99200C}"/>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4:4</a:t>
            </a:r>
            <a:endParaRPr lang="en-US" sz="4000" u="sng" dirty="0"/>
          </a:p>
          <a:p>
            <a:pPr algn="ctr"/>
            <a:r>
              <a:rPr lang="en-US" sz="4000" dirty="0"/>
              <a:t>The god of this age has blinded the minds of unbelievers, so they cannot see the light of the gospel of the glory of Christ, who is the image of God.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262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2A3BA-7E18-EA65-81CD-4F4FD4C27B0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8E50A63-AC20-DEE2-4202-A9EEC51C42B0}"/>
              </a:ext>
            </a:extLst>
          </p:cNvPr>
          <p:cNvSpPr txBox="1">
            <a:spLocks noChangeArrowheads="1"/>
          </p:cNvSpPr>
          <p:nvPr/>
        </p:nvSpPr>
        <p:spPr>
          <a:xfrm>
            <a:off x="0" y="0"/>
            <a:ext cx="12192000" cy="5486400"/>
          </a:xfrm>
          <a:prstGeom prst="rect">
            <a:avLst/>
          </a:prstGeom>
        </p:spPr>
        <p:txBody>
          <a:bodyPr/>
          <a:lstStyle/>
          <a:p>
            <a:pPr algn="ctr"/>
            <a:r>
              <a:rPr lang="en-US" sz="4000" b="1" u="sng" dirty="0"/>
              <a:t>Galatians 1:11-12</a:t>
            </a:r>
            <a:endParaRPr lang="en-US" sz="4000" u="sng" dirty="0"/>
          </a:p>
          <a:p>
            <a:pPr algn="ctr"/>
            <a:r>
              <a:rPr lang="en-US" sz="4000" dirty="0"/>
              <a:t>11 For I want you to know, brothers, that the gospel I preached was not devised by man. 12 I did not receive it from any man, nor was I taught it; rather, I received it by revelation from Jesus Christ.</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52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4307A-45FB-D7A7-020C-0579DC3718C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4A55572-C2E5-6841-F34F-7D15D158CC97}"/>
              </a:ext>
            </a:extLst>
          </p:cNvPr>
          <p:cNvSpPr txBox="1">
            <a:spLocks noChangeArrowheads="1"/>
          </p:cNvSpPr>
          <p:nvPr/>
        </p:nvSpPr>
        <p:spPr>
          <a:xfrm>
            <a:off x="0" y="0"/>
            <a:ext cx="12192000" cy="5486400"/>
          </a:xfrm>
          <a:prstGeom prst="rect">
            <a:avLst/>
          </a:prstGeom>
        </p:spPr>
        <p:txBody>
          <a:bodyPr/>
          <a:lstStyle/>
          <a:p>
            <a:pPr algn="ctr"/>
            <a:r>
              <a:rPr lang="en-US" sz="4000" b="1" u="sng" dirty="0"/>
              <a:t>Romans 16:25</a:t>
            </a:r>
            <a:endParaRPr lang="en-US" sz="4000" u="sng" dirty="0"/>
          </a:p>
          <a:p>
            <a:pPr algn="ctr"/>
            <a:r>
              <a:rPr lang="en-US" sz="4000" dirty="0"/>
              <a:t>Now to Him who is able to strengthen you by my gospel and by the proclamation of Jesus Christ, according to the revelation of the mystery concealed for ages past</a:t>
            </a:r>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765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8 But we know that the law is good if one uses it lawfully, 9 knowing this: that the law is not made for a righteous person, but for the lawless and insubordinate, for the ungodly and for sinners, for the unholy and profane, for murderers of fathers and murderers of mothers, for manslayers, </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10 for fornicators, for sodomites, for kidnappers, for liars, for perjurers, and if there is any other thing that is contrary to sound doctrine, 11 according to the glorious gospel of the blessed God which was committed to my trust. </a:t>
            </a:r>
          </a:p>
          <a:p>
            <a:pPr algn="ctr"/>
            <a:r>
              <a:rPr lang="en-US" sz="4000" dirty="0"/>
              <a:t> </a:t>
            </a:r>
          </a:p>
          <a:p>
            <a:pPr marL="0" marR="0" algn="ctr">
              <a:lnSpc>
                <a:spcPct val="115000"/>
              </a:lnSpc>
              <a:spcAft>
                <a:spcPts val="100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5 Now the purpose of the commandment is love from a pure heart, from a good conscience, and from sincere faith,</a:t>
            </a:r>
            <a:endParaRPr lang="en-US" sz="4000" dirty="0"/>
          </a:p>
          <a:p>
            <a:pPr algn="ctr"/>
            <a:r>
              <a:rPr lang="en-US" sz="4000" b="1" dirty="0"/>
              <a:t> </a:t>
            </a:r>
            <a:endParaRPr lang="en-US" sz="4000" dirty="0"/>
          </a:p>
          <a:p>
            <a:pPr marL="0" marR="0" algn="ctr">
              <a:lnSpc>
                <a:spcPct val="115000"/>
              </a:lnSpc>
              <a:spcAft>
                <a:spcPts val="1000"/>
              </a:spcAft>
              <a:buNone/>
            </a:pPr>
            <a:r>
              <a:rPr lang="en-US" sz="4400" dirty="0">
                <a:ea typeface="Calibri" panose="020F0502020204030204" pitchFamily="34" charset="0"/>
                <a:cs typeface="Calibri" panose="020F0502020204030204" pitchFamily="34"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Matthew 5:8</a:t>
            </a:r>
            <a:endParaRPr lang="en-US" sz="4000" u="sng" dirty="0"/>
          </a:p>
          <a:p>
            <a:pPr algn="ctr"/>
            <a:r>
              <a:rPr lang="en-US" sz="4000" dirty="0">
                <a:solidFill>
                  <a:srgbClr val="FF0000"/>
                </a:solidFill>
              </a:rPr>
              <a:t>“God blesses those whose hearts are pure.”</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1. God purifies us, but there is action we must take to keep morally fit. Daily application of God’s Word has a purifying effect on our heart and mind. It enables us to love freely.</a:t>
            </a:r>
            <a:endParaRPr lang="en-US" sz="4000" dirty="0"/>
          </a:p>
          <a:p>
            <a:pPr algn="ctr"/>
            <a:endParaRPr lang="en-US" sz="4000" b="1"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17297</TotalTime>
  <Words>2312</Words>
  <Application>Microsoft Office PowerPoint</Application>
  <PresentationFormat>Widescreen</PresentationFormat>
  <Paragraphs>261</Paragraphs>
  <Slides>58</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58</vt:i4>
      </vt:variant>
    </vt:vector>
  </HeadingPairs>
  <TitlesOfParts>
    <vt:vector size="69"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834</cp:revision>
  <dcterms:created xsi:type="dcterms:W3CDTF">2009-08-18T08:19:59Z</dcterms:created>
  <dcterms:modified xsi:type="dcterms:W3CDTF">2025-06-15T20:40:04Z</dcterms:modified>
</cp:coreProperties>
</file>