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8"/>
  </p:notesMasterIdLst>
  <p:handoutMasterIdLst>
    <p:handoutMasterId r:id="rId49"/>
  </p:handoutMasterIdLst>
  <p:sldIdLst>
    <p:sldId id="1679"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78" r:id="rId30"/>
    <p:sldId id="1617" r:id="rId31"/>
    <p:sldId id="1618" r:id="rId32"/>
    <p:sldId id="1619" r:id="rId33"/>
    <p:sldId id="1620" r:id="rId34"/>
    <p:sldId id="1621" r:id="rId35"/>
    <p:sldId id="1645" r:id="rId36"/>
    <p:sldId id="1646" r:id="rId37"/>
    <p:sldId id="1647" r:id="rId38"/>
    <p:sldId id="969" r:id="rId39"/>
    <p:sldId id="970" r:id="rId40"/>
    <p:sldId id="971" r:id="rId41"/>
    <p:sldId id="972" r:id="rId42"/>
    <p:sldId id="973" r:id="rId43"/>
    <p:sldId id="974" r:id="rId44"/>
    <p:sldId id="975" r:id="rId45"/>
    <p:sldId id="1597" r:id="rId46"/>
    <p:sldId id="852"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6/26/2025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6/26/2025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6/26/2025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3D317221-FF54-84D3-FA4B-BEE19AFCCFB7}"/>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BE2153A-4EC1-1C62-2445-2CB030EA1756}"/>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97731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15 and saying, </a:t>
            </a:r>
            <a:r>
              <a:rPr lang="en-US" sz="4000" b="1" dirty="0">
                <a:solidFill>
                  <a:srgbClr val="EE0000"/>
                </a:solidFill>
                <a:ea typeface="Verdana" panose="020B0604030504040204" pitchFamily="34" charset="0"/>
                <a:cs typeface="Times New Roman" panose="02020603050405020304" pitchFamily="18" charset="0"/>
              </a:rPr>
              <a:t>"The time is fulfilled, and the kingdom of God is at hand. Repent, and believe in the gospel."</a:t>
            </a: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Matthew 3:1-3</a:t>
            </a:r>
            <a:endParaRPr lang="en-US" sz="4000" u="sng" dirty="0"/>
          </a:p>
          <a:p>
            <a:pPr algn="ctr"/>
            <a:r>
              <a:rPr lang="en-US" sz="4000" dirty="0"/>
              <a:t>1 In those days John the Baptist came preaching in the wilderness of Judea, 2 and saying, "Repent, for the kingdom of heaven is at hand!" 3 For this is he who was spoken of by the prophet Isaiah, saying: "The voice of one crying in the wilderness: 'Prepare the way of the LORD; Make His paths straight.' "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Romans 13:11</a:t>
            </a:r>
            <a:endParaRPr lang="en-US" sz="4000" u="sng" dirty="0"/>
          </a:p>
          <a:p>
            <a:pPr algn="ctr"/>
            <a:r>
              <a:rPr lang="en-US" sz="4000" dirty="0"/>
              <a:t>And do this, knowing the time, that now it is high time to awake out of sleep; for now our salvation is nearer than when we first believed…</a:t>
            </a:r>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 </a:t>
            </a:r>
            <a:r>
              <a:rPr lang="en-US" sz="4000" b="1" dirty="0"/>
              <a:t>16 And as He walked by the Sea of Galilee, He saw Simon and Andrew his brother casting a net into the sea; for they were fishermen.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1:4-5</a:t>
            </a:r>
            <a:endParaRPr lang="en-US" sz="32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Then the word of the LORD came to me, saying: 5 "Before I formed you in the womb I knew you; Before you were born I sanctified you; I ordained you a prophet to the nations."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17 Then Jesus said to them, </a:t>
            </a:r>
            <a:r>
              <a:rPr lang="en-US" sz="4000" b="1" dirty="0">
                <a:solidFill>
                  <a:srgbClr val="EE0000"/>
                </a:solidFill>
                <a:ea typeface="Calibri" panose="020F0502020204030204" pitchFamily="34" charset="0"/>
                <a:cs typeface="Times New Roman" panose="02020603050405020304" pitchFamily="18" charset="0"/>
              </a:rPr>
              <a:t>"Come after Me, and I will make you become fishers of men."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solidFill>
                  <a:srgbClr val="EE0000"/>
                </a:solidFill>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b="1" u="sng" dirty="0">
                <a:ea typeface="Calibri" panose="020F0502020204030204" pitchFamily="34" charset="0"/>
                <a:cs typeface="Times New Roman" panose="02020603050405020304" pitchFamily="18" charset="0"/>
              </a:rPr>
              <a:t>John 15:16</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a typeface="Calibri" panose="020F0502020204030204" pitchFamily="34" charset="0"/>
                <a:cs typeface="Times New Roman" panose="02020603050405020304" pitchFamily="18" charset="0"/>
              </a:rPr>
              <a:t>You did not choose Me, but I chose you. And I appointed you to go and bear fruit—fruit that will remain—so that whatever you ask the Father in My name, He will give you.</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endParaRPr lang="en-US" sz="4000" dirty="0"/>
          </a:p>
          <a:p>
            <a:pPr algn="ctr"/>
            <a:r>
              <a:rPr lang="en-US" sz="4000" dirty="0"/>
              <a:t> </a:t>
            </a:r>
          </a:p>
          <a:p>
            <a:pPr algn="ctr"/>
            <a:endParaRPr lang="en-US" sz="4000" u="sng"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18 And immediately they left their nets and followed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u="sng" dirty="0">
                <a:ea typeface="Calibri" panose="020F0502020204030204" pitchFamily="34" charset="0"/>
                <a:cs typeface="Times New Roman" panose="02020603050405020304" pitchFamily="18" charset="0"/>
              </a:rPr>
              <a:t>John 10:27-30</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27 </a:t>
            </a:r>
            <a:r>
              <a:rPr lang="en-US" sz="4000" dirty="0">
                <a:solidFill>
                  <a:srgbClr val="FF0000"/>
                </a:solidFill>
                <a:ea typeface="Calibri" panose="020F0502020204030204" pitchFamily="34" charset="0"/>
                <a:cs typeface="Times New Roman" panose="02020603050405020304" pitchFamily="18" charset="0"/>
              </a:rPr>
              <a:t>My sheep hear My voice, and I know them, and they follow Me</a:t>
            </a:r>
            <a:r>
              <a:rPr lang="en-US" sz="4000" dirty="0">
                <a:ea typeface="Calibri" panose="020F0502020204030204" pitchFamily="34" charset="0"/>
                <a:cs typeface="Times New Roman" panose="02020603050405020304" pitchFamily="18" charset="0"/>
              </a:rPr>
              <a:t>. 28 </a:t>
            </a:r>
            <a:r>
              <a:rPr lang="en-US" sz="4000" dirty="0">
                <a:solidFill>
                  <a:srgbClr val="FF0000"/>
                </a:solidFill>
                <a:ea typeface="Calibri" panose="020F0502020204030204" pitchFamily="34" charset="0"/>
                <a:cs typeface="Times New Roman" panose="02020603050405020304" pitchFamily="18" charset="0"/>
              </a:rPr>
              <a:t>And I give them eternal life, and they shall never perish; neither shall anyone snatch them out of My hand.</a:t>
            </a:r>
            <a:r>
              <a:rPr lang="en-US" sz="4000" dirty="0">
                <a:ea typeface="Calibri" panose="020F0502020204030204" pitchFamily="34" charset="0"/>
                <a:cs typeface="Times New Roman" panose="02020603050405020304" pitchFamily="18" charset="0"/>
              </a:rPr>
              <a:t> 29 </a:t>
            </a:r>
            <a:r>
              <a:rPr lang="en-US" sz="4000" dirty="0">
                <a:solidFill>
                  <a:srgbClr val="FF0000"/>
                </a:solidFill>
                <a:ea typeface="Calibri" panose="020F0502020204030204" pitchFamily="34" charset="0"/>
                <a:cs typeface="Times New Roman" panose="02020603050405020304" pitchFamily="18" charset="0"/>
              </a:rPr>
              <a:t>My Father, who has given them to Me, is greater than all; and no one is able to snatch them out of My Father's hand.</a:t>
            </a:r>
            <a:r>
              <a:rPr lang="en-US" sz="4000" dirty="0">
                <a:ea typeface="Calibri" panose="020F0502020204030204" pitchFamily="34" charset="0"/>
                <a:cs typeface="Times New Roman" panose="02020603050405020304" pitchFamily="18" charset="0"/>
              </a:rPr>
              <a:t> 30 </a:t>
            </a:r>
            <a:r>
              <a:rPr lang="en-US" sz="4000" dirty="0">
                <a:solidFill>
                  <a:srgbClr val="FF0000"/>
                </a:solidFill>
                <a:ea typeface="Calibri" panose="020F0502020204030204" pitchFamily="34" charset="0"/>
                <a:cs typeface="Times New Roman" panose="02020603050405020304" pitchFamily="18" charset="0"/>
              </a:rPr>
              <a:t>I and My Father are one."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19 When He had gone a little farther from there, He saw James the son of Zebedee, and John his brother, who also were in the boat mending their nets.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a typeface="Calibri" panose="020F0502020204030204" pitchFamily="34" charset="0"/>
                <a:cs typeface="Times New Roman" panose="02020603050405020304" pitchFamily="18" charset="0"/>
              </a:rPr>
              <a:t>Luke 5:10</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and so also were James and John, the sons of Zebedee, who were partners with Simon. And Jesus said to Simon, </a:t>
            </a:r>
            <a:r>
              <a:rPr lang="en-US" sz="4000" dirty="0">
                <a:solidFill>
                  <a:srgbClr val="FF0000"/>
                </a:solidFill>
                <a:ea typeface="Calibri" panose="020F0502020204030204" pitchFamily="34" charset="0"/>
                <a:cs typeface="Times New Roman" panose="02020603050405020304" pitchFamily="18" charset="0"/>
              </a:rPr>
              <a:t>"Do not be afraid. From now on you will catch men."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1:35-39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35 Again, the next day, John stood with two of his disciples. 36 And looking at Jesus as He walked, he said, "Behold the Lamb of God!" 37 The two disciples heard him speak, and they followed Jesus. 38 Then Jesus turned, and seeing them following, said to them,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do you seek?"</a:t>
            </a:r>
            <a:r>
              <a:rPr lang="en-US" sz="3700" dirty="0">
                <a:effectLst/>
                <a:latin typeface="Verdana" panose="020B0604030504040204" pitchFamily="34" charset="0"/>
                <a:ea typeface="Calibri" panose="020F0502020204030204" pitchFamily="34" charset="0"/>
                <a:cs typeface="Times New Roman" panose="02020603050405020304" pitchFamily="18" charset="0"/>
              </a:rPr>
              <a:t> They said to Him, "Rabbi" (which is to say, when translated, Teacher), "where are You staying?"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39 He said to them, </a:t>
            </a:r>
            <a:r>
              <a:rPr lang="en-US" sz="4000" dirty="0">
                <a:solidFill>
                  <a:srgbClr val="FF0000"/>
                </a:solidFill>
                <a:ea typeface="Calibri" panose="020F0502020204030204" pitchFamily="34" charset="0"/>
                <a:cs typeface="Times New Roman" panose="02020603050405020304" pitchFamily="18" charset="0"/>
              </a:rPr>
              <a:t>"Come and see."</a:t>
            </a:r>
            <a:r>
              <a:rPr lang="en-US" sz="4000" dirty="0">
                <a:ea typeface="Calibri" panose="020F0502020204030204" pitchFamily="34" charset="0"/>
                <a:cs typeface="Times New Roman" panose="02020603050405020304" pitchFamily="18" charset="0"/>
              </a:rPr>
              <a:t> They came and saw where He was staying, and remained with Him that day (now it was about the tenth hour).</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a typeface="Calibri" panose="020F0502020204030204" pitchFamily="34" charset="0"/>
                <a:cs typeface="Times New Roman" panose="02020603050405020304" pitchFamily="18" charset="0"/>
              </a:rPr>
              <a:t>Ephesians 1:4-5</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4 just as He chose us in Him before the foundation of the world, that we should be holy and without blame before Him in love, 5 having predestined us to adoption as sons by Jesus Christ to Himself, according to the good pleasure of His will…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20 And immediately He called them, and they left their father Zebedee in the boat with the hired servants, and went after Him. </a:t>
            </a:r>
            <a:endParaRPr lang="en-US" sz="4000" dirty="0"/>
          </a:p>
          <a:p>
            <a:pPr algn="ctr"/>
            <a:endParaRPr lang="en-US" sz="4000" b="1"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1 Corinthians 1:26-27</a:t>
            </a:r>
            <a:endParaRPr lang="en-US" sz="4000" u="sng" dirty="0"/>
          </a:p>
          <a:p>
            <a:pPr algn="ctr"/>
            <a:r>
              <a:rPr lang="en-US" sz="4000" dirty="0"/>
              <a:t>26 For you see your calling, brethren, that not many wise according to the flesh, not many mighty, not many noble, are called. 27 But God has chosen the foolish things of the world to put to shame the wise, and God has chosen the weak things of the world to put to shame the things which are mighty;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21 Then they went into Capernaum, and immediately on the Sabbath He entered the synagogue and taught.</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u="sng" dirty="0"/>
              <a:t>Matthew 4:12-13</a:t>
            </a:r>
            <a:endParaRPr lang="en-US" sz="4000" u="sng" dirty="0"/>
          </a:p>
          <a:p>
            <a:pPr algn="ctr"/>
            <a:r>
              <a:rPr lang="en-US" sz="4000" dirty="0"/>
              <a:t>12 Now when Jesus heard that John had been put in prison, He departed to Galilee. 13 And leaving Nazareth, He came and dwelt in Capernaum, which is by the sea, in the regions of Zebulun and Naphtali…</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dirty="0"/>
              <a:t> 22 And they were astonished at His teaching, for He taught them as one having authority, and not as the scribes. </a:t>
            </a:r>
            <a:endParaRPr lang="en-US" sz="4000" dirty="0"/>
          </a:p>
          <a:p>
            <a:pPr algn="ctr"/>
            <a:r>
              <a:rPr lang="en-US" sz="4000" b="1" dirty="0"/>
              <a:t> </a:t>
            </a: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u="sng" dirty="0"/>
              <a:t>John 1:11-14</a:t>
            </a:r>
            <a:endParaRPr lang="en-US" sz="4000" u="sng" dirty="0"/>
          </a:p>
          <a:p>
            <a:pPr algn="ctr"/>
            <a:r>
              <a:rPr lang="en-US" sz="4000" dirty="0"/>
              <a:t>11 He came to His own, and His own did not receive Him. 12 But as many as received Him, to them He gave the right to become children of God, to those who believe in His name: 13 who were born, not of blood, nor of the will of the flesh, nor of the will of man, but of God. </a:t>
            </a:r>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The Kingdom of God is at hand </a:t>
            </a:r>
          </a:p>
          <a:p>
            <a:pPr algn="ctr"/>
            <a:r>
              <a:rPr lang="en-US" sz="2800" b="1" dirty="0"/>
              <a:t>by Pastor Fee Soliven</a:t>
            </a:r>
          </a:p>
          <a:p>
            <a:pPr algn="ctr"/>
            <a:r>
              <a:rPr lang="en-US" sz="3200" b="1" dirty="0"/>
              <a:t>Mark 1:14-28</a:t>
            </a:r>
          </a:p>
          <a:p>
            <a:pPr algn="ctr"/>
            <a:r>
              <a:rPr lang="en-US" sz="3200" b="1" dirty="0"/>
              <a:t>Sunday Morning </a:t>
            </a:r>
          </a:p>
          <a:p>
            <a:pPr algn="ctr"/>
            <a:r>
              <a:rPr lang="en-US" sz="3200" b="1" dirty="0"/>
              <a:t>June 22,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book&#10;&#10;AI-generated content may be incorrect.">
            <a:extLst>
              <a:ext uri="{FF2B5EF4-FFF2-40B4-BE49-F238E27FC236}">
                <a16:creationId xmlns:a16="http://schemas.microsoft.com/office/drawing/2014/main" id="{C6648A98-A804-1426-5F6B-FAC02A6DA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14 And the Word became flesh and dwelt among us, and we beheld His glory, the glory as of the only begotten of the Father, full of grace and truth. </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23 Now there was a man in their synagogue with an unclean spirit. And he cried out, 24 saying, "Let us alone! What have we to do with You, Jesus of Nazareth? Did You come to destroy us? I know who You are--the Holy One of God!"</a:t>
            </a:r>
            <a:endParaRPr lang="en-US" sz="4000" dirty="0"/>
          </a:p>
          <a:p>
            <a:pPr algn="ctr"/>
            <a:r>
              <a:rPr lang="en-US" sz="4000" b="1" dirty="0"/>
              <a:t> </a:t>
            </a:r>
            <a:endParaRPr lang="en-US" sz="4000" dirty="0"/>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James 2:19</a:t>
            </a:r>
            <a:endParaRPr lang="en-US" sz="4000" u="sng" dirty="0"/>
          </a:p>
          <a:p>
            <a:pPr algn="ctr"/>
            <a:r>
              <a:rPr lang="en-US" sz="4000" dirty="0"/>
              <a:t>“You believe that there is one God. You do well. Even the demons believe--and tremble!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But Jesus rebuked him, saying, </a:t>
            </a:r>
            <a:r>
              <a:rPr lang="en-US" sz="4000" b="1"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"Be quiet, and come out of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solidFill>
                  <a:srgbClr val="EE0000"/>
                </a:solidFill>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26 And when the unclean spirit had convulsed him and cried out with a loud voice, he came out of him.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Revelation 20:10</a:t>
            </a:r>
            <a:endParaRPr lang="en-US" sz="4000" u="sng" dirty="0"/>
          </a:p>
          <a:p>
            <a:pPr algn="ctr"/>
            <a:r>
              <a:rPr lang="en-US" sz="4000" dirty="0"/>
              <a:t>The devil, who deceived them, was cast into the lake of fire and brimstone where the beast and the false prophet are. And they will be tormented day and night forever and ever.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1:14-26</a:t>
            </a:r>
            <a:endParaRPr lang="en-US" sz="32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after John was put in prison, Jesus came to Galilee, preaching the gospel of the kingdom of God, 15 and saying, </a:t>
            </a: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"The time is fulfilled, and the kingdom of God is at hand. Repent, and believe in the gospel."</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And as He walked by the Sea of Galilee, He saw Simon and Andrew his brother casting a net into the sea; for they were fishermen.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600" dirty="0">
                <a:ea typeface="Calibri" panose="020F0502020204030204" pitchFamily="34" charset="0"/>
                <a:cs typeface="Times New Roman" panose="02020603050405020304" pitchFamily="18" charset="0"/>
              </a:rPr>
              <a:t>17 Then Jesus said to them, </a:t>
            </a:r>
            <a:r>
              <a:rPr lang="en-US" sz="3600" dirty="0">
                <a:solidFill>
                  <a:srgbClr val="EE0000"/>
                </a:solidFill>
                <a:ea typeface="Calibri" panose="020F0502020204030204" pitchFamily="34" charset="0"/>
                <a:cs typeface="Times New Roman" panose="02020603050405020304" pitchFamily="18" charset="0"/>
              </a:rPr>
              <a:t>"Come after Me, and I will make you become fishers of men." </a:t>
            </a:r>
            <a:r>
              <a:rPr lang="en-US" sz="3600" dirty="0">
                <a:ea typeface="Calibri" panose="020F0502020204030204" pitchFamily="34" charset="0"/>
                <a:cs typeface="Times New Roman" panose="02020603050405020304" pitchFamily="18" charset="0"/>
              </a:rPr>
              <a:t>18 And immediately they left their nets and followed Him. 19 When He had gone a little farther from there, He saw James the son of Zebedee, and John his brother, who also were in the boat mending their nets. 20 And immediately He called them, and they left their father Zebedee in the boat with the hired servants, and went after Him.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21 Then they went into Capernaum, and immediately on the Sabbath He entered the synagogue and taught. 22 And they were astonished at His teaching, for He taught them as one having authority, and not as the scribes. 23 Now there was a man in their synagogue with an unclean spirit. And he cried out,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a typeface="Calibri" panose="020F0502020204030204" pitchFamily="34" charset="0"/>
                <a:cs typeface="Times New Roman" panose="02020603050405020304" pitchFamily="18" charset="0"/>
              </a:rPr>
              <a:t> 24 saying, "Let us alone! What have we to do with You, Jesus of Nazareth? Did You come to destroy us? I know who You are--the Holy One of God!" 25 But Jesus rebuked him, saying, </a:t>
            </a:r>
            <a:r>
              <a:rPr lang="en-US" sz="4000" dirty="0">
                <a:solidFill>
                  <a:srgbClr val="EE0000"/>
                </a:solidFill>
                <a:ea typeface="Calibri" panose="020F0502020204030204" pitchFamily="34" charset="0"/>
                <a:cs typeface="Times New Roman" panose="02020603050405020304" pitchFamily="18" charset="0"/>
              </a:rPr>
              <a:t>"Be quiet, and come out of him!" </a:t>
            </a:r>
            <a:r>
              <a:rPr lang="en-US" sz="4000" dirty="0">
                <a:ea typeface="Calibri" panose="020F0502020204030204" pitchFamily="34" charset="0"/>
                <a:cs typeface="Times New Roman" panose="02020603050405020304" pitchFamily="18" charset="0"/>
              </a:rPr>
              <a:t>26 And when the unclean spirit had convulsed him and cried out with a loud voice, he came out of him.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ea typeface="Verdana" panose="020B0604030504040204" pitchFamily="34" charset="0"/>
                <a:cs typeface="Times New Roman" panose="02020603050405020304" pitchFamily="18" charset="0"/>
              </a:rPr>
              <a:t>14 Now after John was put in prison, Jesus came to Galilee, preaching the gospel of the kingdom of God,</a:t>
            </a:r>
            <a:endParaRPr lang="en-US" sz="4000" dirty="0">
              <a:effectLst/>
              <a:ea typeface="Verdana" panose="020B0604030504040204" pitchFamily="34" charset="0"/>
              <a:cs typeface="Times New Roman" panose="02020603050405020304" pitchFamily="18" charset="0"/>
            </a:endParaRPr>
          </a:p>
          <a:p>
            <a:pPr marL="0" marR="0" algn="ctr">
              <a:lnSpc>
                <a:spcPct val="115000"/>
              </a:lnSpc>
              <a:spcAft>
                <a:spcPts val="1000"/>
              </a:spcAft>
              <a:buNone/>
            </a:pPr>
            <a:r>
              <a:rPr lang="en-US" sz="4000" b="1" dirty="0">
                <a:effectLst/>
                <a:ea typeface="Verdana" panose="020B0604030504040204" pitchFamily="34" charset="0"/>
                <a:cs typeface="Times New Roman" panose="02020603050405020304" pitchFamily="18" charset="0"/>
              </a:rPr>
              <a:t> </a:t>
            </a:r>
            <a:r>
              <a:rPr lang="en-US" sz="4000" dirty="0">
                <a:effectLst/>
                <a:ea typeface="Verdana" panose="020B060403050404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a typeface="Verdana" panose="020B0604030504040204" pitchFamily="34" charset="0"/>
                <a:cs typeface="Times New Roman" panose="02020603050405020304" pitchFamily="18" charset="0"/>
              </a:rPr>
              <a:t>Matthew 2:16</a:t>
            </a:r>
            <a:endParaRPr lang="en-US" sz="4000" u="sng" dirty="0">
              <a:ea typeface="Verdana" panose="020B0604030504040204" pitchFamily="34" charset="0"/>
              <a:cs typeface="Times New Roman" panose="02020603050405020304" pitchFamily="18" charset="0"/>
            </a:endParaRPr>
          </a:p>
          <a:p>
            <a:pPr marL="0" marR="0" algn="ctr">
              <a:lnSpc>
                <a:spcPct val="115000"/>
              </a:lnSpc>
              <a:spcAft>
                <a:spcPts val="1000"/>
              </a:spcAft>
              <a:buNone/>
            </a:pPr>
            <a:r>
              <a:rPr lang="en-US" sz="4000" dirty="0">
                <a:ea typeface="Verdana" panose="020B0604030504040204" pitchFamily="34" charset="0"/>
                <a:cs typeface="Times New Roman" panose="02020603050405020304" pitchFamily="18" charset="0"/>
              </a:rPr>
              <a:t>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p>
          <a:p>
            <a:pPr marL="0" marR="0" algn="ctr">
              <a:lnSpc>
                <a:spcPct val="115000"/>
              </a:lnSpc>
              <a:spcAft>
                <a:spcPts val="1000"/>
              </a:spcAft>
              <a:buNone/>
            </a:pPr>
            <a:r>
              <a:rPr lang="en-US" sz="4000" dirty="0">
                <a:ea typeface="Verdana" panose="020B060403050404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20010</TotalTime>
  <Words>2093</Words>
  <Application>Microsoft Office PowerPoint</Application>
  <PresentationFormat>Widescreen</PresentationFormat>
  <Paragraphs>194</Paragraphs>
  <Slides>44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842</cp:revision>
  <dcterms:created xsi:type="dcterms:W3CDTF">2009-08-18T08:19:59Z</dcterms:created>
  <dcterms:modified xsi:type="dcterms:W3CDTF">2025-06-26T08:24:07Z</dcterms:modified>
</cp:coreProperties>
</file>