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2"/>
  </p:notesMasterIdLst>
  <p:handoutMasterIdLst>
    <p:handoutMasterId r:id="rId53"/>
  </p:handoutMasterIdLst>
  <p:sldIdLst>
    <p:sldId id="1706" r:id="rId4"/>
    <p:sldId id="460" r:id="rId5"/>
    <p:sldId id="826" r:id="rId6"/>
    <p:sldId id="999" r:id="rId7"/>
    <p:sldId id="1000" r:id="rId8"/>
    <p:sldId id="1001" r:id="rId9"/>
    <p:sldId id="1040" r:id="rId10"/>
    <p:sldId id="464" r:id="rId11"/>
    <p:sldId id="833" r:id="rId12"/>
    <p:sldId id="465" r:id="rId13"/>
    <p:sldId id="373" r:id="rId14"/>
    <p:sldId id="374" r:id="rId15"/>
    <p:sldId id="979" r:id="rId16"/>
    <p:sldId id="1638" r:id="rId17"/>
    <p:sldId id="981" r:id="rId18"/>
    <p:sldId id="980" r:id="rId19"/>
    <p:sldId id="985" r:id="rId20"/>
    <p:sldId id="984" r:id="rId21"/>
    <p:sldId id="1002" r:id="rId22"/>
    <p:sldId id="1016" r:id="rId23"/>
    <p:sldId id="1015" r:id="rId24"/>
    <p:sldId id="1026" r:id="rId25"/>
    <p:sldId id="1678" r:id="rId26"/>
    <p:sldId id="1617" r:id="rId27"/>
    <p:sldId id="1618" r:id="rId28"/>
    <p:sldId id="1619" r:id="rId29"/>
    <p:sldId id="1710" r:id="rId30"/>
    <p:sldId id="1620" r:id="rId31"/>
    <p:sldId id="1621" r:id="rId32"/>
    <p:sldId id="1645" r:id="rId33"/>
    <p:sldId id="1646" r:id="rId34"/>
    <p:sldId id="1647" r:id="rId35"/>
    <p:sldId id="1684" r:id="rId36"/>
    <p:sldId id="1685" r:id="rId37"/>
    <p:sldId id="1686" r:id="rId38"/>
    <p:sldId id="1687" r:id="rId39"/>
    <p:sldId id="1688" r:id="rId40"/>
    <p:sldId id="1689" r:id="rId41"/>
    <p:sldId id="658" r:id="rId42"/>
    <p:sldId id="969" r:id="rId43"/>
    <p:sldId id="970" r:id="rId44"/>
    <p:sldId id="971" r:id="rId45"/>
    <p:sldId id="972" r:id="rId46"/>
    <p:sldId id="973" r:id="rId47"/>
    <p:sldId id="974" r:id="rId48"/>
    <p:sldId id="975" r:id="rId49"/>
    <p:sldId id="1597" r:id="rId50"/>
    <p:sldId id="852" r:id="rId5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7/20/2025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7/20/2025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7/20/2025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7/20/2025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7/20/2025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7/20/2025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7/20/2025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7/20/2025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7/20/2025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7/20/2025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7/20/2025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7/20/2025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C8B9C82B-78CA-A8B4-485A-2D39F0F2771A}"/>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6F790EB7-42CC-95C3-2C33-9903BC9FD51C}"/>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089571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Description of Leprosy </a:t>
            </a:r>
            <a:endParaRPr lang="en-US" sz="4000" u="sng" dirty="0"/>
          </a:p>
          <a:p>
            <a:pPr algn="ctr"/>
            <a:r>
              <a:rPr lang="en-US" sz="4000" dirty="0"/>
              <a:t> </a:t>
            </a:r>
          </a:p>
          <a:p>
            <a:pPr algn="ctr"/>
            <a:r>
              <a:rPr lang="en-US" sz="4000" dirty="0"/>
              <a:t>Leprosy, also known as Hansen's disease, is a chronic infectious disease caused by bacteria called Mycobacterium leprae. It primarily affects the skin, peripheral nerves, eyes, and the lining of the nose. Leprosy is curable with multidrug therapy and early treatment can prevent disabilities.</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Cause:</a:t>
            </a:r>
          </a:p>
          <a:p>
            <a:pPr algn="ctr"/>
            <a:endParaRPr lang="en-US" sz="4000" dirty="0"/>
          </a:p>
          <a:p>
            <a:pPr algn="ctr"/>
            <a:r>
              <a:rPr lang="en-US" sz="4000" dirty="0"/>
              <a:t>Leprosy is caused by bacteria, not by curses or sins. </a:t>
            </a:r>
          </a:p>
          <a:p>
            <a:pPr algn="ctr"/>
            <a:r>
              <a:rPr lang="en-US" sz="4000" dirty="0"/>
              <a:t> </a:t>
            </a:r>
          </a:p>
          <a:p>
            <a:pPr algn="ctr"/>
            <a:r>
              <a:rPr lang="en-US" sz="4000" dirty="0"/>
              <a: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Transmission:</a:t>
            </a:r>
            <a:endParaRPr lang="en-US" sz="4000" dirty="0"/>
          </a:p>
          <a:p>
            <a:pPr algn="ctr"/>
            <a:endParaRPr lang="en-US" sz="4000" dirty="0"/>
          </a:p>
          <a:p>
            <a:pPr algn="ctr"/>
            <a:r>
              <a:rPr lang="en-US" sz="4000" dirty="0"/>
              <a:t>It is transmitted through respiratory droplets from the nose and mouth of an untreated person during close and prolonged contact.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dirty="0"/>
              <a:t> </a:t>
            </a:r>
            <a:r>
              <a:rPr lang="en-US" sz="4000" b="1" dirty="0"/>
              <a:t>Symptoms:</a:t>
            </a:r>
            <a:endParaRPr lang="en-US" sz="4000" dirty="0"/>
          </a:p>
          <a:p>
            <a:pPr algn="ctr"/>
            <a:endParaRPr lang="en-US" sz="4000" dirty="0"/>
          </a:p>
          <a:p>
            <a:pPr algn="ctr"/>
            <a:r>
              <a:rPr lang="en-US" sz="4000" dirty="0"/>
              <a:t>Symptoms include skin lesions (discolored or reddish patches), nerve damage (loss of sensation, numbness), and muscle weakness. Clumps of Sore Like Lumps throughout the entire body. </a:t>
            </a:r>
          </a:p>
          <a:p>
            <a:pPr algn="ctr"/>
            <a:r>
              <a:rPr lang="en-US" sz="4000" dirty="0"/>
              <a:t> </a:t>
            </a:r>
          </a:p>
          <a:p>
            <a:pPr algn="ctr"/>
            <a:r>
              <a:rPr lang="en-US" sz="4400" dirty="0"/>
              <a:t> </a:t>
            </a:r>
          </a:p>
          <a:p>
            <a:pPr marL="0" marR="0" algn="ctr">
              <a:lnSpc>
                <a:spcPct val="115000"/>
              </a:lnSpc>
              <a:spcAft>
                <a:spcPts val="1000"/>
              </a:spcAft>
            </a:pPr>
            <a:r>
              <a:rPr lang="en-US" sz="4400" dirty="0">
                <a:ea typeface="Calibri" panose="020F0502020204030204" pitchFamily="34"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lvl="0" algn="ctr">
              <a:defRPr/>
            </a:pPr>
            <a:r>
              <a:rPr lang="en-US" sz="4000" b="1" dirty="0">
                <a:ea typeface="Calibri" panose="020F0502020204030204" pitchFamily="34" charset="0"/>
                <a:cs typeface="Times New Roman" panose="02020603050405020304" pitchFamily="18" charset="0"/>
              </a:rPr>
              <a:t> </a:t>
            </a:r>
            <a:r>
              <a:rPr lang="en-US" sz="4000" b="1" dirty="0"/>
              <a:t> </a:t>
            </a:r>
            <a:r>
              <a:rPr lang="en-US" sz="4000" b="1" dirty="0">
                <a:solidFill>
                  <a:srgbClr val="FFFFFF"/>
                </a:solidFill>
              </a:rPr>
              <a:t>Treatment:</a:t>
            </a:r>
            <a:endParaRPr lang="en-US" sz="4000" dirty="0">
              <a:solidFill>
                <a:srgbClr val="FFFFFF"/>
              </a:solidFill>
            </a:endParaRPr>
          </a:p>
          <a:p>
            <a:pPr lvl="0" algn="ctr">
              <a:defRPr/>
            </a:pPr>
            <a:endParaRPr lang="en-US" sz="4000" dirty="0">
              <a:solidFill>
                <a:srgbClr val="FFFFFF"/>
              </a:solidFill>
            </a:endParaRPr>
          </a:p>
          <a:p>
            <a:pPr lvl="0" algn="ctr">
              <a:defRPr/>
            </a:pPr>
            <a:r>
              <a:rPr lang="en-US" sz="4000" dirty="0">
                <a:solidFill>
                  <a:srgbClr val="FFFFFF"/>
                </a:solidFill>
              </a:rPr>
              <a:t>Multidrug therapy is effective in curing leprosy, and treatment is provided free of charge by the World Health </a:t>
            </a: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b="1" u="sng" dirty="0"/>
              <a:t>Leviticus 13:1-3</a:t>
            </a:r>
            <a:endParaRPr lang="en-US" sz="4000" u="sng" dirty="0"/>
          </a:p>
          <a:p>
            <a:pPr algn="ctr"/>
            <a:r>
              <a:rPr lang="en-US" sz="4000" dirty="0"/>
              <a:t>1 And the LORD spoke to Moses and Aaron, saying: 2 "When a man has on the skin of his body a swelling, a scab, or a bright spot, and it becomes on the skin of his body like a leprous sore, then he shall be brought to Aaron the priest or to one of his sons the priests.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t>3 The priest shall examine the sore on the skin of the body; and if the hair on the sore has turned white, and the sore appears to be deeper than the skin of his body, it is a leprous sore. Then the priest shall examine him, and pronounce him unclean.</a:t>
            </a:r>
          </a:p>
          <a:p>
            <a:pPr algn="ctr"/>
            <a:r>
              <a:rPr lang="en-US" sz="4000" dirty="0"/>
              <a:t> </a:t>
            </a:r>
          </a:p>
          <a:p>
            <a:pPr algn="ctr"/>
            <a:r>
              <a:rPr lang="en-US" sz="4000" dirty="0"/>
              <a:t> </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Leviticus 14:1-9</a:t>
            </a:r>
            <a:endParaRPr lang="en-US" sz="4000" u="sng" dirty="0"/>
          </a:p>
          <a:p>
            <a:pPr algn="ctr"/>
            <a:r>
              <a:rPr lang="en-US" sz="4000" dirty="0"/>
              <a:t>1 Then the LORD spoke to Moses, saying, 2 "This shall be the law of the leper for the day of his cleansing: He shall be brought to the priest. 3 And the priest shall go out of the camp, and the priest shall examine him; and indeed, if the leprosy is healed in the leper, </a:t>
            </a:r>
          </a:p>
          <a:p>
            <a:pPr algn="ctr"/>
            <a:endParaRPr lang="en-US" sz="4000" u="sng"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r>
              <a:rPr lang="en-US" sz="4000" dirty="0"/>
              <a:t> </a:t>
            </a:r>
          </a:p>
          <a:p>
            <a:pPr algn="ctr"/>
            <a:r>
              <a:rPr lang="en-US" sz="4000" dirty="0"/>
              <a:t> </a:t>
            </a:r>
          </a:p>
          <a:p>
            <a:pPr algn="ctr"/>
            <a:r>
              <a:rPr lang="en-US" sz="4000" dirty="0"/>
              <a:t> </a:t>
            </a:r>
          </a:p>
          <a:p>
            <a:pPr marL="0" marR="0" algn="ctr">
              <a:lnSpc>
                <a:spcPct val="115000"/>
              </a:lnSpc>
              <a:spcAft>
                <a:spcPts val="1000"/>
              </a:spcAft>
              <a:buNone/>
            </a:pPr>
            <a:r>
              <a:rPr lang="en-US" sz="4000" b="1" dirty="0">
                <a:solidFill>
                  <a:srgbClr val="EE0000"/>
                </a:solidFill>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endParaRPr lang="en-US" sz="4000" dirty="0"/>
          </a:p>
          <a:p>
            <a:pPr algn="ctr"/>
            <a:r>
              <a:rPr lang="en-US" sz="4000" dirty="0"/>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4 then the priest shall command to take for him who is to be cleansed two living and clean birds, cedar wood, scarlet, and hyssop. 5 And the priest shall command that one of the birds be killed in an earthen vessel over running water. 6 As for the living bird, he shall take it, the cedar wood and the scarlet and the hyssop, and dip them and the living bird in the blood of the bird that was killed over the running water.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7 And he shall sprinkle it seven times on him who is to be cleansed from the leprosy, and shall pronounce him clean, and shall let the living bird loose in the open field. 8 He who is to be cleansed shall wash his clothes, shave off all his hair, and wash himself in water, that he may be clean. After that he shall come into the camp, and shall stay outside his tent seven days.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 </a:t>
            </a:r>
            <a:r>
              <a:rPr lang="en-US" sz="4000" dirty="0"/>
              <a:t>9 But on the seventh day he shall shave all the hair off his head and his beard and his eyebrows--all his hair he shall shave off. He shall wash his clothes and wash his body in water, and he shall be clean.</a:t>
            </a:r>
          </a:p>
          <a:p>
            <a:pPr algn="ctr"/>
            <a:r>
              <a:rPr lang="en-US" sz="4000" dirty="0"/>
              <a:t> </a:t>
            </a:r>
          </a:p>
          <a:p>
            <a:pPr algn="ctr"/>
            <a:r>
              <a:rPr lang="en-US" sz="4000" b="1" dirty="0"/>
              <a:t> </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t>41 And Jesus, moved with compassion, put out His hand and touched him, and said to him, </a:t>
            </a:r>
            <a:r>
              <a:rPr lang="en-US" sz="4000" b="1" dirty="0">
                <a:solidFill>
                  <a:srgbClr val="FF0000"/>
                </a:solidFill>
              </a:rPr>
              <a:t>"I am willing; be cleansed." </a:t>
            </a:r>
            <a:endParaRPr lang="en-US" sz="4000" dirty="0">
              <a:solidFill>
                <a:srgbClr val="FF0000"/>
              </a:solidFill>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b="1"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Leviticus 5:2-3</a:t>
            </a:r>
            <a:endParaRPr lang="en-US" sz="4000" u="sng" dirty="0"/>
          </a:p>
          <a:p>
            <a:pPr algn="ctr"/>
            <a:r>
              <a:rPr lang="en-US" sz="4000" dirty="0"/>
              <a:t>2 Or if a person touches any unclean thing, whether it is the carcass of an unclean beast, or the carcass of unclean livestock, or the carcass of unclean creeping things, and he is unaware of it, he also shall be unclean and guilty. 3 Or if he touches human uncleanness-- whatever uncleanness with which a man may be defiled, and he is unaware of it-- when he realizes it, then he shall be guilty.</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b="1" u="sng" dirty="0"/>
              <a:t>Leviticus 13:14-15</a:t>
            </a:r>
            <a:endParaRPr lang="en-US" sz="4000" u="sng" dirty="0"/>
          </a:p>
          <a:p>
            <a:pPr algn="ctr"/>
            <a:r>
              <a:rPr lang="en-US" sz="4000" dirty="0"/>
              <a:t>14 But when raw flesh appears on him, he shall be unclean. 15 And the priest shall examine the raw flesh and pronounce him to be unclean; for the raw flesh is unclean. It is leprosy.</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b="1" u="sng" dirty="0"/>
              <a:t>Numbers 5:1-4</a:t>
            </a:r>
            <a:endParaRPr lang="en-US" sz="4000" u="sng" dirty="0"/>
          </a:p>
          <a:p>
            <a:pPr algn="ctr"/>
            <a:r>
              <a:rPr lang="en-US" sz="4000" dirty="0"/>
              <a:t>1 And the LORD spoke to Moses, saying: 2 "Command the children of Israel that they put out of the camp every leper, everyone who has a discharge, and whoever becomes defiled by a corpse.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dirty="0"/>
              <a:t>3 You shall put out both male and female; you shall put them outside the camp, that they may not defile their camps in the midst of which I dwell." 4 And the children of Israel did so, and put them outside the camp; as the LORD spoke to Moses, so the children of Israel did.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b="1" u="sng" dirty="0"/>
              <a:t>Matthew 8:5-13</a:t>
            </a:r>
            <a:endParaRPr lang="en-US" sz="4000" u="sng" dirty="0"/>
          </a:p>
          <a:p>
            <a:pPr algn="ctr"/>
            <a:r>
              <a:rPr lang="en-US" sz="4000" dirty="0"/>
              <a:t>5 Now when Jesus had entered Capernaum, a centurion came to Him, pleading with Him, 6 saying, “Lord, my servant is lying at home paralyzed, dreadfully tormented.” 7 And Jesus said to him, </a:t>
            </a:r>
            <a:r>
              <a:rPr lang="en-US" sz="4000" dirty="0">
                <a:solidFill>
                  <a:srgbClr val="FF0000"/>
                </a:solidFill>
              </a:rPr>
              <a:t>“I will come and heal him.”</a:t>
            </a:r>
          </a:p>
          <a:p>
            <a:pPr algn="ctr"/>
            <a:r>
              <a:rPr lang="en-US" sz="4000" dirty="0"/>
              <a:t> </a:t>
            </a:r>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C8A90-2325-A695-ABB7-B842DC89532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82B62DC-1A8A-8689-69D5-7FA8CB88A44E}"/>
              </a:ext>
            </a:extLst>
          </p:cNvPr>
          <p:cNvSpPr txBox="1">
            <a:spLocks noChangeArrowheads="1"/>
          </p:cNvSpPr>
          <p:nvPr/>
        </p:nvSpPr>
        <p:spPr>
          <a:xfrm>
            <a:off x="0" y="0"/>
            <a:ext cx="12192000" cy="5486400"/>
          </a:xfrm>
          <a:prstGeom prst="rect">
            <a:avLst/>
          </a:prstGeom>
        </p:spPr>
        <p:txBody>
          <a:bodyPr/>
          <a:lstStyle/>
          <a:p>
            <a:pPr algn="ctr"/>
            <a:r>
              <a:rPr lang="en-US" sz="4000" dirty="0"/>
              <a:t>8 The centurion answered and said, “Lord, I am not worthy that You should come under my roof. But only speak a word, and my servant will be healed. 9 For I also am a man under authority, having soldiers under me. And I say to this one, ‘Go,’ and he goes; and to another, ‘Come,’ and he comes; and to my servant, ‘Do this,’ and he does 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1725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dirty="0"/>
              <a:t>10 When Jesus heard it, He marveled, and said to those who followed, </a:t>
            </a:r>
            <a:r>
              <a:rPr lang="en-US" sz="4000" dirty="0">
                <a:solidFill>
                  <a:srgbClr val="FF0000"/>
                </a:solidFill>
              </a:rPr>
              <a:t>“Assuredly, I say to you, I have not found such great faith, not even in Israel! </a:t>
            </a:r>
            <a:r>
              <a:rPr lang="en-US" sz="4000" dirty="0"/>
              <a:t>11 </a:t>
            </a:r>
            <a:r>
              <a:rPr lang="en-US" sz="4000" dirty="0">
                <a:solidFill>
                  <a:srgbClr val="FF0000"/>
                </a:solidFill>
              </a:rPr>
              <a:t>And I say to you that many will come from east and west, and sit down with Abraham, Isaac, and Jacob in the kingdom of heaven. </a:t>
            </a:r>
            <a:r>
              <a:rPr lang="en-US" sz="4000" dirty="0"/>
              <a:t>12 </a:t>
            </a:r>
            <a:r>
              <a:rPr lang="en-US" sz="4000" dirty="0">
                <a:solidFill>
                  <a:srgbClr val="FF0000"/>
                </a:solidFill>
              </a:rPr>
              <a:t>But the sons of the kingdom will be cast out into outer darkness. There will be weeping and gnashing of teeth.” </a:t>
            </a: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dirty="0"/>
              <a:t> 13 Then Jesus said to the centurion, </a:t>
            </a:r>
            <a:r>
              <a:rPr lang="en-US" sz="4000" dirty="0">
                <a:solidFill>
                  <a:srgbClr val="FF0000"/>
                </a:solidFill>
              </a:rPr>
              <a:t>“Go your way; and as you have believed, so let it be done for you.”</a:t>
            </a:r>
            <a:r>
              <a:rPr lang="en-US" sz="4000" dirty="0"/>
              <a:t> And his servant was healed that same hour.</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Be Cleansed in Jesus Name</a:t>
            </a:r>
          </a:p>
          <a:p>
            <a:pPr algn="ctr"/>
            <a:r>
              <a:rPr lang="en-US" sz="2800" b="1" dirty="0"/>
              <a:t>by Pastor Fee Soliven</a:t>
            </a:r>
          </a:p>
          <a:p>
            <a:pPr algn="ctr"/>
            <a:r>
              <a:rPr lang="en-US" sz="3200" b="1" dirty="0"/>
              <a:t>Mark 1:40-45</a:t>
            </a:r>
          </a:p>
          <a:p>
            <a:pPr algn="ctr"/>
            <a:r>
              <a:rPr lang="en-US" sz="3200" b="1" dirty="0"/>
              <a:t>Sunday Morning</a:t>
            </a:r>
          </a:p>
          <a:p>
            <a:pPr algn="ctr"/>
            <a:r>
              <a:rPr lang="en-US" sz="3200" b="1" dirty="0"/>
              <a:t>July 20,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GCF highest resolution.jpg"/>
          <p:cNvPicPr>
            <a:picLocks noChangeAspect="1"/>
          </p:cNvPicPr>
          <p:nvPr/>
        </p:nvPicPr>
        <p:blipFill>
          <a:blip r:embed="rId2" cstate="print"/>
          <a:stretch>
            <a:fillRect/>
          </a:stretch>
        </p:blipFill>
        <p:spPr>
          <a:xfrm>
            <a:off x="10629902" y="1267114"/>
            <a:ext cx="1549399" cy="1162050"/>
          </a:xfrm>
          <a:prstGeom prst="rect">
            <a:avLst/>
          </a:prstGeom>
        </p:spPr>
      </p:pic>
      <p:pic>
        <p:nvPicPr>
          <p:cNvPr id="5" name="Picture 4" descr="A close up of a book&#10;&#10;AI-generated content may be incorrect.">
            <a:extLst>
              <a:ext uri="{FF2B5EF4-FFF2-40B4-BE49-F238E27FC236}">
                <a16:creationId xmlns:a16="http://schemas.microsoft.com/office/drawing/2014/main" id="{FEC5949B-B53B-8093-60FC-48F371CEC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2429164"/>
            <a:ext cx="12166602" cy="442883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b="1" dirty="0"/>
              <a:t>42 As soon as He had spoken, immediately the leprosy left him, and he was cleansed. </a:t>
            </a:r>
            <a:endParaRPr lang="en-US" sz="4000" dirty="0"/>
          </a:p>
          <a:p>
            <a:pPr algn="ctr"/>
            <a:endParaRPr lang="en-US" sz="4000" b="1"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Matthew 11:2-6</a:t>
            </a:r>
            <a:endParaRPr lang="en-US" sz="4000" u="sng" dirty="0"/>
          </a:p>
          <a:p>
            <a:pPr algn="ctr"/>
            <a:r>
              <a:rPr lang="en-US" sz="4000" dirty="0"/>
              <a:t>2 And when John had heard in prison about the works of Christ, he sent two of his disciples 3 and said to Him, "Are You the Coming One, or do we look for another?" 4 Jesus answered and said to them, </a:t>
            </a:r>
            <a:r>
              <a:rPr lang="en-US" sz="4000" dirty="0">
                <a:solidFill>
                  <a:srgbClr val="FF0000"/>
                </a:solidFill>
              </a:rPr>
              <a:t>"Go and tell John the things which you hear and see: </a:t>
            </a:r>
          </a:p>
          <a:p>
            <a:pPr algn="ctr"/>
            <a:r>
              <a:rPr lang="en-US" sz="4000" dirty="0"/>
              <a:t> </a:t>
            </a: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dirty="0"/>
              <a:t> 5 </a:t>
            </a:r>
            <a:r>
              <a:rPr lang="en-US" sz="4000" dirty="0">
                <a:solidFill>
                  <a:srgbClr val="FF0000"/>
                </a:solidFill>
              </a:rPr>
              <a:t>The blind see and the lame walk; the lepers are cleansed and the deaf hear; the dead are raised up and the poor have the gospel preached to them. </a:t>
            </a:r>
            <a:r>
              <a:rPr lang="en-US" sz="4000" dirty="0"/>
              <a:t>6 </a:t>
            </a:r>
            <a:r>
              <a:rPr lang="en-US" sz="4000" dirty="0">
                <a:solidFill>
                  <a:srgbClr val="FF0000"/>
                </a:solidFill>
              </a:rPr>
              <a:t>And blessed is he who is not offended because of Me."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63D93-5041-EB76-EF11-84B29EA8AE8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5CBA252-EEF3-D23A-D2E4-4873985905E5}"/>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43 And He strictly warned him and sent him away at once, 44 and said to him, </a:t>
            </a:r>
            <a:r>
              <a:rPr lang="en-US" sz="4000" b="1" dirty="0">
                <a:solidFill>
                  <a:srgbClr val="FF0000"/>
                </a:solidFill>
              </a:rPr>
              <a:t>"See that you say nothing to anyone; but go your way, show yourself to the priest, and offer for your cleansing those things which Moses commanded, as a testimony to them." </a:t>
            </a:r>
            <a:endParaRPr lang="en-US" sz="4000" dirty="0">
              <a:solidFill>
                <a:srgbClr val="FF0000"/>
              </a:solidFill>
            </a:endParaRPr>
          </a:p>
          <a:p>
            <a:pPr algn="ctr"/>
            <a:r>
              <a:rPr lang="en-US" sz="4000" b="1" dirty="0"/>
              <a:t> </a:t>
            </a:r>
            <a:endParaRPr lang="en-US" sz="4000" dirty="0"/>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451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644C4-391E-F810-391B-BA0A84FACC2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977F993-4D52-95CB-69BF-D8158EC1D7B9}"/>
              </a:ext>
            </a:extLst>
          </p:cNvPr>
          <p:cNvSpPr txBox="1">
            <a:spLocks noChangeArrowheads="1"/>
          </p:cNvSpPr>
          <p:nvPr/>
        </p:nvSpPr>
        <p:spPr>
          <a:xfrm>
            <a:off x="0" y="0"/>
            <a:ext cx="12192000" cy="5486400"/>
          </a:xfrm>
          <a:prstGeom prst="rect">
            <a:avLst/>
          </a:prstGeom>
        </p:spPr>
        <p:txBody>
          <a:bodyPr/>
          <a:lstStyle/>
          <a:p>
            <a:pPr algn="ctr"/>
            <a:r>
              <a:rPr lang="en-US" sz="4000" b="1" u="sng" dirty="0"/>
              <a:t>John 2:24-25</a:t>
            </a:r>
            <a:endParaRPr lang="en-US" sz="4000" u="sng" dirty="0"/>
          </a:p>
          <a:p>
            <a:pPr algn="ctr"/>
            <a:r>
              <a:rPr lang="en-US" sz="4000" dirty="0"/>
              <a:t>24 But Jesus did not commit Himself to them, because He knew all men, 25 and had no need that anyone should testify of man, for He knew what was in man.</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0101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32023-E7A3-824D-FFA8-A1CA8091CB8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A016587-3E95-1C3F-1778-90158F3B79AC}"/>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t>Matthew 26:62-68</a:t>
            </a:r>
            <a:endParaRPr lang="en-US" sz="4000" u="sng" dirty="0"/>
          </a:p>
          <a:p>
            <a:pPr algn="ctr"/>
            <a:r>
              <a:rPr lang="en-US" sz="4000" dirty="0"/>
              <a:t>62 And the high priest arose and said to Him, "Do You answer nothing? What is it these men testify against You?" 63 But Jesus kept silent. And the high priest answered and said to Him, "I put You under oath by the living God: Tell us if You are the Christ, the Son of God!"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7001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FBC2A-D910-AE09-CABA-7D2D5DEF7EF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445AC83-E3C2-32A5-1A24-C0C18939BE25}"/>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t>64 Jesus said to him, </a:t>
            </a:r>
            <a:r>
              <a:rPr lang="en-US" sz="4000" dirty="0">
                <a:solidFill>
                  <a:srgbClr val="FF0000"/>
                </a:solidFill>
              </a:rPr>
              <a:t>"It is as you said. Nevertheless, I say to you, hereafter you will see the Son of Man sitting at the right hand of the Power, and coming on the clouds of heaven." </a:t>
            </a:r>
            <a:r>
              <a:rPr lang="en-US" sz="4000" dirty="0"/>
              <a:t>65 Then the high priest tore his clothes, saying, "He has spoken blasphemy! What further need do we have of witnesses? Look, now you have heard His blasphemy!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4955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A9494-FE98-BEA2-5440-99906B24DAA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C5D6C83-5A76-7738-ADF8-1F35F89EB579}"/>
              </a:ext>
            </a:extLst>
          </p:cNvPr>
          <p:cNvSpPr txBox="1">
            <a:spLocks noChangeArrowheads="1"/>
          </p:cNvSpPr>
          <p:nvPr/>
        </p:nvSpPr>
        <p:spPr>
          <a:xfrm>
            <a:off x="0" y="0"/>
            <a:ext cx="12192000" cy="5486400"/>
          </a:xfrm>
          <a:prstGeom prst="rect">
            <a:avLst/>
          </a:prstGeom>
        </p:spPr>
        <p:txBody>
          <a:bodyPr/>
          <a:lstStyle/>
          <a:p>
            <a:pPr algn="ctr"/>
            <a:r>
              <a:rPr lang="en-US" sz="4000" dirty="0"/>
              <a:t>66 What do you think?" They answered and said, "He is deserving of death." 67 Then they spat in His face and beat Him; and others struck Him with the palms of their hands, 68 saying, "Prophesy to us, Christ! Who is the one who struck You?"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9942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21B49-66D4-C8A5-0846-5B00BC996B9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8277E6A-0533-47A0-3733-C8BDC77A8B61}"/>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45 But he went out and began to proclaim it freely, and to spread the matter, so that Jesus could no longer openly enter the city, but was outside in deserted places; and they came to Him from every quarter. </a:t>
            </a:r>
            <a:endParaRPr lang="en-US" sz="4000" dirty="0"/>
          </a:p>
          <a:p>
            <a:pPr algn="ctr"/>
            <a:r>
              <a:rPr lang="en-US" sz="4000" b="1" dirty="0"/>
              <a:t> </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8831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Luke 4:42-44</a:t>
            </a:r>
            <a:endParaRPr lang="en-US" sz="4000" u="sng" dirty="0"/>
          </a:p>
          <a:p>
            <a:pPr algn="ctr"/>
            <a:r>
              <a:rPr lang="en-US" sz="4000" dirty="0"/>
              <a:t>42 At daybreak, Jesus went out to a solitary place, and the crowds were looking for Him. They came to Him and tried to keep Him from leaving. 43 But Jesus told them, </a:t>
            </a:r>
            <a:r>
              <a:rPr lang="en-US" sz="4000" dirty="0">
                <a:solidFill>
                  <a:srgbClr val="FF0000"/>
                </a:solidFill>
              </a:rPr>
              <a:t>“I must preach the good news of the kingdom of God to the other towns as well, because that is why I was sent.” </a:t>
            </a:r>
            <a:r>
              <a:rPr lang="en-US" sz="4000" dirty="0"/>
              <a:t>44 And He continued to preach in the synagogues of Judea.</a:t>
            </a:r>
          </a:p>
        </p:txBody>
      </p:sp>
    </p:spTree>
    <p:extLst>
      <p:ext uri="{BB962C8B-B14F-4D97-AF65-F5344CB8AC3E}">
        <p14:creationId xmlns:p14="http://schemas.microsoft.com/office/powerpoint/2010/main" val="2860602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Mark 1:40-45</a:t>
            </a:r>
            <a:endParaRPr lang="en-US" sz="4000" u="sng" dirty="0"/>
          </a:p>
          <a:p>
            <a:pPr algn="ctr"/>
            <a:r>
              <a:rPr lang="en-US" sz="4000" dirty="0"/>
              <a:t>40 Then a leper came to Him, imploring Him, kneeling down to Him and saying to Him, "If You are willing, You can make me clean." 41 And Jesus, moved with compassion, put out His hand and touched him, and said to him, </a:t>
            </a:r>
            <a:r>
              <a:rPr lang="en-US" sz="4000" dirty="0">
                <a:solidFill>
                  <a:srgbClr val="FF0000"/>
                </a:solidFill>
              </a:rPr>
              <a:t>"I am willing; be cleansed."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42 As soon as He had spoken, immediately the leprosy left him, and he was cleansed. 43 And He strictly warned him and sent him away at once, 44 and said to him, </a:t>
            </a:r>
            <a:r>
              <a:rPr lang="en-US" sz="4000" dirty="0">
                <a:solidFill>
                  <a:srgbClr val="FF0000"/>
                </a:solidFill>
              </a:rPr>
              <a:t>"See that you say nothing to anyone; but go your way, show yourself to the priest, and offer for your cleansing those things which Moses commanded, as a testimony to them." </a:t>
            </a:r>
          </a:p>
          <a:p>
            <a:pPr algn="ctr"/>
            <a:r>
              <a:rPr lang="en-US" sz="4000" dirty="0">
                <a:solidFill>
                  <a:srgbClr val="FF0000"/>
                </a:solidFill>
              </a:rPr>
              <a:t> </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a typeface="Calibri" panose="020F0502020204030204" pitchFamily="34" charset="0"/>
                <a:cs typeface="Times New Roman" panose="02020603050405020304" pitchFamily="18" charset="0"/>
              </a:rPr>
              <a:t> </a:t>
            </a:r>
            <a:r>
              <a:rPr lang="en-US" sz="4000" dirty="0"/>
              <a:t>45 But he went out and began to proclaim it freely, and to spread the matter, so that Jesus could no longer openly enter the city, but was outside in deserted places; and they came to Him from every quarter. </a:t>
            </a:r>
          </a:p>
          <a:p>
            <a:pPr algn="ctr"/>
            <a:r>
              <a:rPr lang="en-US" sz="4000" b="1" dirty="0"/>
              <a:t> </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t> </a:t>
            </a:r>
            <a:r>
              <a:rPr lang="en-US" sz="4000" b="1" dirty="0"/>
              <a:t>40 Then a leper came to Him, imploring Him, kneeling down to Him and saying to Him, "If You are willing, You can make me clean."</a:t>
            </a:r>
            <a:endParaRPr lang="en-US" sz="4000" dirty="0"/>
          </a:p>
          <a:p>
            <a:pPr algn="ctr"/>
            <a:r>
              <a:rPr lang="en-US" sz="4000" dirty="0"/>
              <a:t> </a:t>
            </a:r>
          </a:p>
          <a:p>
            <a:pPr algn="ctr"/>
            <a:r>
              <a:rPr lang="en-US" sz="4000" dirty="0"/>
              <a:t> </a:t>
            </a:r>
          </a:p>
          <a:p>
            <a:pPr marL="0" marR="0" algn="ctr">
              <a:lnSpc>
                <a:spcPct val="115000"/>
              </a:lnSpc>
              <a:spcAft>
                <a:spcPts val="1000"/>
              </a:spcAft>
            </a:pP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contagious, disfiguring, and / or deadly; some were as innocuous as ringworm.</a:t>
            </a:r>
            <a:endParaRPr lang="en-US" sz="4000" dirty="0"/>
          </a:p>
          <a:p>
            <a:pPr algn="ctr"/>
            <a:r>
              <a:rPr lang="en-US" sz="4000" dirty="0"/>
              <a:t> </a:t>
            </a:r>
          </a:p>
          <a:p>
            <a:pPr algn="ctr"/>
            <a:r>
              <a:rPr lang="en-US" sz="4000" dirty="0"/>
              <a:t> </a:t>
            </a:r>
          </a:p>
          <a:p>
            <a:pPr marL="0" marR="0" algn="ctr">
              <a:lnSpc>
                <a:spcPct val="115000"/>
              </a:lnSpc>
              <a:spcAft>
                <a:spcPts val="1000"/>
              </a:spcAft>
              <a:buNone/>
            </a:pPr>
            <a:r>
              <a:rPr lang="en-US" sz="4000" b="1" dirty="0">
                <a:effectLst/>
                <a:ea typeface="Verdana" panose="020B0604030504040204" pitchFamily="34" charset="0"/>
                <a:cs typeface="Times New Roman" panose="02020603050405020304" pitchFamily="18" charset="0"/>
              </a:rPr>
              <a:t> </a:t>
            </a:r>
            <a:r>
              <a:rPr lang="en-US" sz="4000" dirty="0">
                <a:effectLst/>
                <a:ea typeface="Verdana" panose="020B0604030504040204" pitchFamily="34" charset="0"/>
                <a:cs typeface="Times New Roman" panose="02020603050405020304" pitchFamily="18" charset="0"/>
              </a:rPr>
              <a:t>  </a:t>
            </a: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4" name="Picture 3" descr="A person with wrinkles on his face&#10;&#10;AI-generated content may be incorrect.">
            <a:extLst>
              <a:ext uri="{FF2B5EF4-FFF2-40B4-BE49-F238E27FC236}">
                <a16:creationId xmlns:a16="http://schemas.microsoft.com/office/drawing/2014/main" id="{AE0AC07F-B6E9-5038-5091-E8E2E27E9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1" y="0"/>
            <a:ext cx="7848600" cy="6858000"/>
          </a:xfrm>
          <a:prstGeom prst="rect">
            <a:avLst/>
          </a:prstGeom>
        </p:spPr>
      </p:pic>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21580</TotalTime>
  <Words>2503</Words>
  <Application>Microsoft Office PowerPoint</Application>
  <PresentationFormat>Widescreen</PresentationFormat>
  <Paragraphs>204</Paragraphs>
  <Slides>48</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48</vt:i4>
      </vt:variant>
    </vt:vector>
  </HeadingPairs>
  <TitlesOfParts>
    <vt:vector size="59"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857</cp:revision>
  <dcterms:created xsi:type="dcterms:W3CDTF">2009-08-18T08:19:59Z</dcterms:created>
  <dcterms:modified xsi:type="dcterms:W3CDTF">2025-07-20T21:08:58Z</dcterms:modified>
</cp:coreProperties>
</file>