
<file path=[Content_Types].xml><?xml version="1.0" encoding="utf-8"?>
<Types xmlns="http://schemas.openxmlformats.org/package/2006/content-types">
  <Default Extension="jpeg" ContentType="image/jpeg"/>
  <Default Extension="mp4" ContentType="video/mp4"/>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0" r:id="rId1"/>
    <p:sldMasterId id="2147483676" r:id="rId2"/>
    <p:sldMasterId id="2147483689" r:id="rId3"/>
  </p:sldMasterIdLst>
  <p:notesMasterIdLst>
    <p:notesMasterId r:id="rId70"/>
  </p:notesMasterIdLst>
  <p:handoutMasterIdLst>
    <p:handoutMasterId r:id="rId71"/>
  </p:handoutMasterIdLst>
  <p:sldIdLst>
    <p:sldId id="1688" r:id="rId4"/>
    <p:sldId id="460" r:id="rId5"/>
    <p:sldId id="826" r:id="rId6"/>
    <p:sldId id="999" r:id="rId7"/>
    <p:sldId id="1000" r:id="rId8"/>
    <p:sldId id="1001" r:id="rId9"/>
    <p:sldId id="1040" r:id="rId10"/>
    <p:sldId id="464" r:id="rId11"/>
    <p:sldId id="833" r:id="rId12"/>
    <p:sldId id="465" r:id="rId13"/>
    <p:sldId id="373" r:id="rId14"/>
    <p:sldId id="374" r:id="rId15"/>
    <p:sldId id="979" r:id="rId16"/>
    <p:sldId id="375" r:id="rId17"/>
    <p:sldId id="1638" r:id="rId18"/>
    <p:sldId id="981" r:id="rId19"/>
    <p:sldId id="980" r:id="rId20"/>
    <p:sldId id="985" r:id="rId21"/>
    <p:sldId id="984" r:id="rId22"/>
    <p:sldId id="1003" r:id="rId23"/>
    <p:sldId id="983" r:id="rId24"/>
    <p:sldId id="1002" r:id="rId25"/>
    <p:sldId id="1016" r:id="rId26"/>
    <p:sldId id="1015" r:id="rId27"/>
    <p:sldId id="1026" r:id="rId28"/>
    <p:sldId id="1025" r:id="rId29"/>
    <p:sldId id="1617" r:id="rId30"/>
    <p:sldId id="1618" r:id="rId31"/>
    <p:sldId id="1619" r:id="rId32"/>
    <p:sldId id="1620" r:id="rId33"/>
    <p:sldId id="1621" r:id="rId34"/>
    <p:sldId id="1645" r:id="rId35"/>
    <p:sldId id="1646" r:id="rId36"/>
    <p:sldId id="1647" r:id="rId37"/>
    <p:sldId id="1648" r:id="rId38"/>
    <p:sldId id="1649" r:id="rId39"/>
    <p:sldId id="1666" r:id="rId40"/>
    <p:sldId id="1650" r:id="rId41"/>
    <p:sldId id="1651" r:id="rId42"/>
    <p:sldId id="1652" r:id="rId43"/>
    <p:sldId id="1653" r:id="rId44"/>
    <p:sldId id="1671" r:id="rId45"/>
    <p:sldId id="1675" r:id="rId46"/>
    <p:sldId id="1674" r:id="rId47"/>
    <p:sldId id="1673" r:id="rId48"/>
    <p:sldId id="1672" r:id="rId49"/>
    <p:sldId id="1678" r:id="rId50"/>
    <p:sldId id="1686" r:id="rId51"/>
    <p:sldId id="1685" r:id="rId52"/>
    <p:sldId id="1684" r:id="rId53"/>
    <p:sldId id="1683" r:id="rId54"/>
    <p:sldId id="1682" r:id="rId55"/>
    <p:sldId id="1681" r:id="rId56"/>
    <p:sldId id="1680" r:id="rId57"/>
    <p:sldId id="1679" r:id="rId58"/>
    <p:sldId id="1677" r:id="rId59"/>
    <p:sldId id="1676" r:id="rId60"/>
    <p:sldId id="969" r:id="rId61"/>
    <p:sldId id="970" r:id="rId62"/>
    <p:sldId id="971" r:id="rId63"/>
    <p:sldId id="972" r:id="rId64"/>
    <p:sldId id="973" r:id="rId65"/>
    <p:sldId id="974" r:id="rId66"/>
    <p:sldId id="975" r:id="rId67"/>
    <p:sldId id="1597" r:id="rId68"/>
    <p:sldId id="852" r:id="rId69"/>
  </p:sldIdLst>
  <p:sldSz cx="12192000" cy="6858000"/>
  <p:notesSz cx="9240838" cy="6954838"/>
  <p:defaultTextStyle>
    <a:defPPr>
      <a:defRPr lang="en-US"/>
    </a:defPPr>
    <a:lvl1pPr algn="l" rtl="0" fontAlgn="base">
      <a:spcBef>
        <a:spcPct val="0"/>
      </a:spcBef>
      <a:spcAft>
        <a:spcPct val="0"/>
      </a:spcAft>
      <a:defRPr kern="1200">
        <a:solidFill>
          <a:schemeClr val="tx1"/>
        </a:solidFill>
        <a:latin typeface="Verdana" pitchFamily="34" charset="0"/>
        <a:ea typeface="+mn-ea"/>
        <a:cs typeface="Arial" charset="0"/>
      </a:defRPr>
    </a:lvl1pPr>
    <a:lvl2pPr marL="457200" algn="l" rtl="0" fontAlgn="base">
      <a:spcBef>
        <a:spcPct val="0"/>
      </a:spcBef>
      <a:spcAft>
        <a:spcPct val="0"/>
      </a:spcAft>
      <a:defRPr kern="1200">
        <a:solidFill>
          <a:schemeClr val="tx1"/>
        </a:solidFill>
        <a:latin typeface="Verdana" pitchFamily="34" charset="0"/>
        <a:ea typeface="+mn-ea"/>
        <a:cs typeface="Arial" charset="0"/>
      </a:defRPr>
    </a:lvl2pPr>
    <a:lvl3pPr marL="914400" algn="l" rtl="0" fontAlgn="base">
      <a:spcBef>
        <a:spcPct val="0"/>
      </a:spcBef>
      <a:spcAft>
        <a:spcPct val="0"/>
      </a:spcAft>
      <a:defRPr kern="1200">
        <a:solidFill>
          <a:schemeClr val="tx1"/>
        </a:solidFill>
        <a:latin typeface="Verdana" pitchFamily="34" charset="0"/>
        <a:ea typeface="+mn-ea"/>
        <a:cs typeface="Arial" charset="0"/>
      </a:defRPr>
    </a:lvl3pPr>
    <a:lvl4pPr marL="1371600" algn="l" rtl="0" fontAlgn="base">
      <a:spcBef>
        <a:spcPct val="0"/>
      </a:spcBef>
      <a:spcAft>
        <a:spcPct val="0"/>
      </a:spcAft>
      <a:defRPr kern="1200">
        <a:solidFill>
          <a:schemeClr val="tx1"/>
        </a:solidFill>
        <a:latin typeface="Verdana" pitchFamily="34" charset="0"/>
        <a:ea typeface="+mn-ea"/>
        <a:cs typeface="Arial" charset="0"/>
      </a:defRPr>
    </a:lvl4pPr>
    <a:lvl5pPr marL="1828800" algn="l" rtl="0" fontAlgn="base">
      <a:spcBef>
        <a:spcPct val="0"/>
      </a:spcBef>
      <a:spcAft>
        <a:spcPct val="0"/>
      </a:spcAft>
      <a:defRPr kern="1200">
        <a:solidFill>
          <a:schemeClr val="tx1"/>
        </a:solidFill>
        <a:latin typeface="Verdana" pitchFamily="34" charset="0"/>
        <a:ea typeface="+mn-ea"/>
        <a:cs typeface="Arial" charset="0"/>
      </a:defRPr>
    </a:lvl5pPr>
    <a:lvl6pPr marL="2286000" algn="l" defTabSz="914400" rtl="0" eaLnBrk="1" latinLnBrk="0" hangingPunct="1">
      <a:defRPr kern="1200">
        <a:solidFill>
          <a:schemeClr val="tx1"/>
        </a:solidFill>
        <a:latin typeface="Verdana" pitchFamily="34" charset="0"/>
        <a:ea typeface="+mn-ea"/>
        <a:cs typeface="Arial" charset="0"/>
      </a:defRPr>
    </a:lvl6pPr>
    <a:lvl7pPr marL="2743200" algn="l" defTabSz="914400" rtl="0" eaLnBrk="1" latinLnBrk="0" hangingPunct="1">
      <a:defRPr kern="1200">
        <a:solidFill>
          <a:schemeClr val="tx1"/>
        </a:solidFill>
        <a:latin typeface="Verdana" pitchFamily="34" charset="0"/>
        <a:ea typeface="+mn-ea"/>
        <a:cs typeface="Arial" charset="0"/>
      </a:defRPr>
    </a:lvl7pPr>
    <a:lvl8pPr marL="3200400" algn="l" defTabSz="914400" rtl="0" eaLnBrk="1" latinLnBrk="0" hangingPunct="1">
      <a:defRPr kern="1200">
        <a:solidFill>
          <a:schemeClr val="tx1"/>
        </a:solidFill>
        <a:latin typeface="Verdana" pitchFamily="34" charset="0"/>
        <a:ea typeface="+mn-ea"/>
        <a:cs typeface="Arial" charset="0"/>
      </a:defRPr>
    </a:lvl8pPr>
    <a:lvl9pPr marL="3657600" algn="l" defTabSz="914400" rtl="0" eaLnBrk="1" latinLnBrk="0" hangingPunct="1">
      <a:defRPr kern="1200">
        <a:solidFill>
          <a:schemeClr val="tx1"/>
        </a:solidFill>
        <a:latin typeface="Verdana" pitchFamily="34" charset="0"/>
        <a:ea typeface="+mn-ea"/>
        <a:cs typeface="Arial" charset="0"/>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C9480"/>
    <a:srgbClr val="993366"/>
    <a:srgbClr val="C7C7C7"/>
    <a:srgbClr val="000000"/>
    <a:srgbClr val="FF0000"/>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1578" autoAdjust="0"/>
    <p:restoredTop sz="94671" autoAdjust="0"/>
  </p:normalViewPr>
  <p:slideViewPr>
    <p:cSldViewPr>
      <p:cViewPr varScale="1">
        <p:scale>
          <a:sx n="104" d="100"/>
          <a:sy n="104" d="100"/>
        </p:scale>
        <p:origin x="492" y="318"/>
      </p:cViewPr>
      <p:guideLst>
        <p:guide orient="horz" pos="2160"/>
        <p:guide pos="3840"/>
      </p:guideLst>
    </p:cSldViewPr>
  </p:slideViewPr>
  <p:outlineViewPr>
    <p:cViewPr>
      <p:scale>
        <a:sx n="33" d="100"/>
        <a:sy n="33" d="100"/>
      </p:scale>
      <p:origin x="0" y="4902"/>
    </p:cViewPr>
  </p:outlineViewPr>
  <p:notesTextViewPr>
    <p:cViewPr>
      <p:scale>
        <a:sx n="100" d="100"/>
        <a:sy n="100" d="100"/>
      </p:scale>
      <p:origin x="0" y="0"/>
    </p:cViewPr>
  </p:notesTextViewPr>
  <p:sorterViewPr>
    <p:cViewPr>
      <p:scale>
        <a:sx n="66" d="100"/>
        <a:sy n="66" d="100"/>
      </p:scale>
      <p:origin x="0" y="-276"/>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3.xml"/><Relationship Id="rId21" Type="http://schemas.openxmlformats.org/officeDocument/2006/relationships/slide" Target="slides/slide18.xml"/><Relationship Id="rId42" Type="http://schemas.openxmlformats.org/officeDocument/2006/relationships/slide" Target="slides/slide39.xml"/><Relationship Id="rId47" Type="http://schemas.openxmlformats.org/officeDocument/2006/relationships/slide" Target="slides/slide44.xml"/><Relationship Id="rId63" Type="http://schemas.openxmlformats.org/officeDocument/2006/relationships/slide" Target="slides/slide60.xml"/><Relationship Id="rId68" Type="http://schemas.openxmlformats.org/officeDocument/2006/relationships/slide" Target="slides/slide65.xml"/><Relationship Id="rId2" Type="http://schemas.openxmlformats.org/officeDocument/2006/relationships/slideMaster" Target="slideMasters/slideMaster2.xml"/><Relationship Id="rId16" Type="http://schemas.openxmlformats.org/officeDocument/2006/relationships/slide" Target="slides/slide13.xml"/><Relationship Id="rId29" Type="http://schemas.openxmlformats.org/officeDocument/2006/relationships/slide" Target="slides/slide26.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slide" Target="slides/slide42.xml"/><Relationship Id="rId53" Type="http://schemas.openxmlformats.org/officeDocument/2006/relationships/slide" Target="slides/slide50.xml"/><Relationship Id="rId58" Type="http://schemas.openxmlformats.org/officeDocument/2006/relationships/slide" Target="slides/slide55.xml"/><Relationship Id="rId66" Type="http://schemas.openxmlformats.org/officeDocument/2006/relationships/slide" Target="slides/slide63.xml"/><Relationship Id="rId74" Type="http://schemas.openxmlformats.org/officeDocument/2006/relationships/theme" Target="theme/theme1.xml"/><Relationship Id="rId5" Type="http://schemas.openxmlformats.org/officeDocument/2006/relationships/slide" Target="slides/slide2.xml"/><Relationship Id="rId61" Type="http://schemas.openxmlformats.org/officeDocument/2006/relationships/slide" Target="slides/slide58.xml"/><Relationship Id="rId19" Type="http://schemas.openxmlformats.org/officeDocument/2006/relationships/slide" Target="slides/slide1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slide" Target="slides/slide45.xml"/><Relationship Id="rId56" Type="http://schemas.openxmlformats.org/officeDocument/2006/relationships/slide" Target="slides/slide53.xml"/><Relationship Id="rId64" Type="http://schemas.openxmlformats.org/officeDocument/2006/relationships/slide" Target="slides/slide61.xml"/><Relationship Id="rId69" Type="http://schemas.openxmlformats.org/officeDocument/2006/relationships/slide" Target="slides/slide66.xml"/><Relationship Id="rId8" Type="http://schemas.openxmlformats.org/officeDocument/2006/relationships/slide" Target="slides/slide5.xml"/><Relationship Id="rId51" Type="http://schemas.openxmlformats.org/officeDocument/2006/relationships/slide" Target="slides/slide48.xml"/><Relationship Id="rId72" Type="http://schemas.openxmlformats.org/officeDocument/2006/relationships/presProps" Target="presProps.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59" Type="http://schemas.openxmlformats.org/officeDocument/2006/relationships/slide" Target="slides/slide56.xml"/><Relationship Id="rId67" Type="http://schemas.openxmlformats.org/officeDocument/2006/relationships/slide" Target="slides/slide64.xml"/><Relationship Id="rId20" Type="http://schemas.openxmlformats.org/officeDocument/2006/relationships/slide" Target="slides/slide17.xml"/><Relationship Id="rId41" Type="http://schemas.openxmlformats.org/officeDocument/2006/relationships/slide" Target="slides/slide38.xml"/><Relationship Id="rId54" Type="http://schemas.openxmlformats.org/officeDocument/2006/relationships/slide" Target="slides/slide51.xml"/><Relationship Id="rId62" Type="http://schemas.openxmlformats.org/officeDocument/2006/relationships/slide" Target="slides/slide59.xml"/><Relationship Id="rId70" Type="http://schemas.openxmlformats.org/officeDocument/2006/relationships/notesMaster" Target="notesMasters/notesMaster1.xml"/><Relationship Id="rId75"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3.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slide" Target="slides/slide46.xml"/><Relationship Id="rId57" Type="http://schemas.openxmlformats.org/officeDocument/2006/relationships/slide" Target="slides/slide54.xml"/><Relationship Id="rId10" Type="http://schemas.openxmlformats.org/officeDocument/2006/relationships/slide" Target="slides/slide7.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slide" Target="slides/slide49.xml"/><Relationship Id="rId60" Type="http://schemas.openxmlformats.org/officeDocument/2006/relationships/slide" Target="slides/slide57.xml"/><Relationship Id="rId65" Type="http://schemas.openxmlformats.org/officeDocument/2006/relationships/slide" Target="slides/slide62.xml"/><Relationship Id="rId73" Type="http://schemas.openxmlformats.org/officeDocument/2006/relationships/viewProps" Target="viewProps.xml"/><Relationship Id="rId4" Type="http://schemas.openxmlformats.org/officeDocument/2006/relationships/slide" Target="slides/slide1.xml"/><Relationship Id="rId9" Type="http://schemas.openxmlformats.org/officeDocument/2006/relationships/slide" Target="slides/slide6.xml"/><Relationship Id="rId13" Type="http://schemas.openxmlformats.org/officeDocument/2006/relationships/slide" Target="slides/slide10.xml"/><Relationship Id="rId18" Type="http://schemas.openxmlformats.org/officeDocument/2006/relationships/slide" Target="slides/slide15.xml"/><Relationship Id="rId39" Type="http://schemas.openxmlformats.org/officeDocument/2006/relationships/slide" Target="slides/slide36.xml"/><Relationship Id="rId34" Type="http://schemas.openxmlformats.org/officeDocument/2006/relationships/slide" Target="slides/slide31.xml"/><Relationship Id="rId50" Type="http://schemas.openxmlformats.org/officeDocument/2006/relationships/slide" Target="slides/slide47.xml"/><Relationship Id="rId55" Type="http://schemas.openxmlformats.org/officeDocument/2006/relationships/slide" Target="slides/slide52.xml"/><Relationship Id="rId7" Type="http://schemas.openxmlformats.org/officeDocument/2006/relationships/slide" Target="slides/slide4.xml"/><Relationship Id="rId71"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0" y="0"/>
            <a:ext cx="4003675" cy="3476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0" hangingPunct="0">
              <a:defRPr sz="1200" smtClean="0">
                <a:latin typeface="Arial" charset="0"/>
              </a:defRPr>
            </a:lvl1pPr>
          </a:lstStyle>
          <a:p>
            <a:pPr>
              <a:defRPr/>
            </a:pPr>
            <a:endParaRPr lang="en-US" dirty="0"/>
          </a:p>
        </p:txBody>
      </p:sp>
      <p:sp>
        <p:nvSpPr>
          <p:cNvPr id="3075" name="Rectangle 3"/>
          <p:cNvSpPr>
            <a:spLocks noGrp="1" noChangeArrowheads="1"/>
          </p:cNvSpPr>
          <p:nvPr>
            <p:ph type="dt" sz="quarter" idx="1"/>
          </p:nvPr>
        </p:nvSpPr>
        <p:spPr bwMode="auto">
          <a:xfrm>
            <a:off x="5235575" y="0"/>
            <a:ext cx="4003675" cy="3476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defRPr sz="1200" smtClean="0">
                <a:latin typeface="Arial" charset="0"/>
              </a:defRPr>
            </a:lvl1pPr>
          </a:lstStyle>
          <a:p>
            <a:pPr>
              <a:defRPr/>
            </a:pPr>
            <a:endParaRPr lang="en-US" dirty="0"/>
          </a:p>
        </p:txBody>
      </p:sp>
      <p:sp>
        <p:nvSpPr>
          <p:cNvPr id="3076" name="Rectangle 4"/>
          <p:cNvSpPr>
            <a:spLocks noGrp="1" noChangeArrowheads="1"/>
          </p:cNvSpPr>
          <p:nvPr>
            <p:ph type="ftr" sz="quarter" idx="2"/>
          </p:nvPr>
        </p:nvSpPr>
        <p:spPr bwMode="auto">
          <a:xfrm>
            <a:off x="0" y="6605588"/>
            <a:ext cx="4003675" cy="347662"/>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0" hangingPunct="0">
              <a:defRPr sz="1200" smtClean="0">
                <a:latin typeface="Arial" charset="0"/>
              </a:defRPr>
            </a:lvl1pPr>
          </a:lstStyle>
          <a:p>
            <a:pPr>
              <a:defRPr/>
            </a:pPr>
            <a:endParaRPr lang="en-US" dirty="0"/>
          </a:p>
        </p:txBody>
      </p:sp>
      <p:sp>
        <p:nvSpPr>
          <p:cNvPr id="3077" name="Rectangle 5"/>
          <p:cNvSpPr>
            <a:spLocks noGrp="1" noChangeArrowheads="1"/>
          </p:cNvSpPr>
          <p:nvPr>
            <p:ph type="sldNum" sz="quarter" idx="3"/>
          </p:nvPr>
        </p:nvSpPr>
        <p:spPr bwMode="auto">
          <a:xfrm>
            <a:off x="5235575" y="6605588"/>
            <a:ext cx="4003675" cy="347662"/>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0" hangingPunct="0">
              <a:defRPr sz="1200" smtClean="0">
                <a:latin typeface="Arial" charset="0"/>
              </a:defRPr>
            </a:lvl1pPr>
          </a:lstStyle>
          <a:p>
            <a:pPr>
              <a:defRPr/>
            </a:pPr>
            <a:fld id="{92F7831D-801C-46EA-86DA-844BD6A16010}" type="slidenum">
              <a:rPr lang="en-US"/>
              <a:pPr>
                <a:defRPr/>
              </a:pPr>
              <a:t>‹#›</a:t>
            </a:fld>
            <a:endParaRPr lang="en-US" dirty="0"/>
          </a:p>
        </p:txBody>
      </p:sp>
    </p:spTree>
    <p:extLst>
      <p:ext uri="{BB962C8B-B14F-4D97-AF65-F5344CB8AC3E}">
        <p14:creationId xmlns:p14="http://schemas.microsoft.com/office/powerpoint/2010/main" val="297953269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hdr" sz="quarter"/>
          </p:nvPr>
        </p:nvSpPr>
        <p:spPr bwMode="auto">
          <a:xfrm>
            <a:off x="0" y="0"/>
            <a:ext cx="4003675" cy="3476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0" hangingPunct="0">
              <a:defRPr sz="1200" smtClean="0">
                <a:latin typeface="Arial" charset="0"/>
              </a:defRPr>
            </a:lvl1pPr>
          </a:lstStyle>
          <a:p>
            <a:pPr>
              <a:defRPr/>
            </a:pPr>
            <a:endParaRPr lang="en-US" dirty="0"/>
          </a:p>
        </p:txBody>
      </p:sp>
      <p:sp>
        <p:nvSpPr>
          <p:cNvPr id="4099" name="Rectangle 3"/>
          <p:cNvSpPr>
            <a:spLocks noGrp="1" noChangeArrowheads="1"/>
          </p:cNvSpPr>
          <p:nvPr>
            <p:ph type="dt" idx="1"/>
          </p:nvPr>
        </p:nvSpPr>
        <p:spPr bwMode="auto">
          <a:xfrm>
            <a:off x="5235575" y="0"/>
            <a:ext cx="4003675" cy="3476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defRPr sz="1200" smtClean="0">
                <a:latin typeface="Arial" charset="0"/>
              </a:defRPr>
            </a:lvl1pPr>
          </a:lstStyle>
          <a:p>
            <a:pPr>
              <a:defRPr/>
            </a:pPr>
            <a:endParaRPr lang="en-US" dirty="0"/>
          </a:p>
        </p:txBody>
      </p:sp>
      <p:sp>
        <p:nvSpPr>
          <p:cNvPr id="48132" name="Rectangle 4"/>
          <p:cNvSpPr>
            <a:spLocks noGrp="1" noRot="1" noChangeAspect="1" noChangeArrowheads="1" noTextEdit="1"/>
          </p:cNvSpPr>
          <p:nvPr>
            <p:ph type="sldImg" idx="2"/>
          </p:nvPr>
        </p:nvSpPr>
        <p:spPr bwMode="auto">
          <a:xfrm>
            <a:off x="2303463" y="522288"/>
            <a:ext cx="4633912" cy="2606675"/>
          </a:xfrm>
          <a:prstGeom prst="rect">
            <a:avLst/>
          </a:prstGeom>
          <a:noFill/>
          <a:ln w="9525">
            <a:solidFill>
              <a:srgbClr val="000000"/>
            </a:solidFill>
            <a:miter lim="800000"/>
            <a:headEnd/>
            <a:tailEnd/>
          </a:ln>
        </p:spPr>
      </p:sp>
      <p:sp>
        <p:nvSpPr>
          <p:cNvPr id="4101" name="Rectangle 5"/>
          <p:cNvSpPr>
            <a:spLocks noGrp="1" noChangeArrowheads="1"/>
          </p:cNvSpPr>
          <p:nvPr>
            <p:ph type="body" sz="quarter" idx="3"/>
          </p:nvPr>
        </p:nvSpPr>
        <p:spPr bwMode="auto">
          <a:xfrm>
            <a:off x="923925" y="3303588"/>
            <a:ext cx="7392988" cy="3128962"/>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4102" name="Rectangle 6"/>
          <p:cNvSpPr>
            <a:spLocks noGrp="1" noChangeArrowheads="1"/>
          </p:cNvSpPr>
          <p:nvPr>
            <p:ph type="ftr" sz="quarter" idx="4"/>
          </p:nvPr>
        </p:nvSpPr>
        <p:spPr bwMode="auto">
          <a:xfrm>
            <a:off x="0" y="6605588"/>
            <a:ext cx="4003675" cy="347662"/>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0" hangingPunct="0">
              <a:defRPr sz="1200" smtClean="0">
                <a:latin typeface="Arial" charset="0"/>
              </a:defRPr>
            </a:lvl1pPr>
          </a:lstStyle>
          <a:p>
            <a:pPr>
              <a:defRPr/>
            </a:pPr>
            <a:endParaRPr lang="en-US" dirty="0"/>
          </a:p>
        </p:txBody>
      </p:sp>
      <p:sp>
        <p:nvSpPr>
          <p:cNvPr id="4103" name="Rectangle 7"/>
          <p:cNvSpPr>
            <a:spLocks noGrp="1" noChangeArrowheads="1"/>
          </p:cNvSpPr>
          <p:nvPr>
            <p:ph type="sldNum" sz="quarter" idx="5"/>
          </p:nvPr>
        </p:nvSpPr>
        <p:spPr bwMode="auto">
          <a:xfrm>
            <a:off x="5235575" y="6605588"/>
            <a:ext cx="4003675" cy="347662"/>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0" hangingPunct="0">
              <a:defRPr sz="1200" smtClean="0">
                <a:latin typeface="Arial" charset="0"/>
              </a:defRPr>
            </a:lvl1pPr>
          </a:lstStyle>
          <a:p>
            <a:pPr>
              <a:defRPr/>
            </a:pPr>
            <a:fld id="{26A3953D-5909-4241-B856-34C355E70DD7}" type="slidenum">
              <a:rPr lang="en-US"/>
              <a:pPr>
                <a:defRPr/>
              </a:pPr>
              <a:t>‹#›</a:t>
            </a:fld>
            <a:endParaRPr lang="en-US" dirty="0"/>
          </a:p>
        </p:txBody>
      </p:sp>
    </p:spTree>
    <p:extLst>
      <p:ext uri="{BB962C8B-B14F-4D97-AF65-F5344CB8AC3E}">
        <p14:creationId xmlns:p14="http://schemas.microsoft.com/office/powerpoint/2010/main" val="977503888"/>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Arial" charset="0"/>
      </a:defRPr>
    </a:lvl1pPr>
    <a:lvl2pPr marL="457200" algn="l" rtl="0" eaLnBrk="0" fontAlgn="base" hangingPunct="0">
      <a:spcBef>
        <a:spcPct val="30000"/>
      </a:spcBef>
      <a:spcAft>
        <a:spcPct val="0"/>
      </a:spcAft>
      <a:defRPr sz="1200" kern="1200">
        <a:solidFill>
          <a:schemeClr val="tx1"/>
        </a:solidFill>
        <a:latin typeface="Arial" charset="0"/>
        <a:ea typeface="+mn-ea"/>
        <a:cs typeface="Arial" charset="0"/>
      </a:defRPr>
    </a:lvl2pPr>
    <a:lvl3pPr marL="914400" algn="l" rtl="0" eaLnBrk="0" fontAlgn="base" hangingPunct="0">
      <a:spcBef>
        <a:spcPct val="30000"/>
      </a:spcBef>
      <a:spcAft>
        <a:spcPct val="0"/>
      </a:spcAft>
      <a:defRPr sz="1200" kern="1200">
        <a:solidFill>
          <a:schemeClr val="tx1"/>
        </a:solidFill>
        <a:latin typeface="Arial" charset="0"/>
        <a:ea typeface="+mn-ea"/>
        <a:cs typeface="Arial" charset="0"/>
      </a:defRPr>
    </a:lvl3pPr>
    <a:lvl4pPr marL="1371600" algn="l" rtl="0" eaLnBrk="0" fontAlgn="base" hangingPunct="0">
      <a:spcBef>
        <a:spcPct val="30000"/>
      </a:spcBef>
      <a:spcAft>
        <a:spcPct val="0"/>
      </a:spcAft>
      <a:defRPr sz="1200" kern="1200">
        <a:solidFill>
          <a:schemeClr val="tx1"/>
        </a:solidFill>
        <a:latin typeface="Arial" charset="0"/>
        <a:ea typeface="+mn-ea"/>
        <a:cs typeface="Arial" charset="0"/>
      </a:defRPr>
    </a:lvl4pPr>
    <a:lvl5pPr marL="1828800" algn="l" rtl="0" eaLnBrk="0" fontAlgn="base" hangingPunct="0">
      <a:spcBef>
        <a:spcPct val="30000"/>
      </a:spcBef>
      <a:spcAft>
        <a:spcPct val="0"/>
      </a:spcAft>
      <a:defRPr sz="1200" kern="1200">
        <a:solidFill>
          <a:schemeClr val="tx1"/>
        </a:solidFill>
        <a:latin typeface="Arial" charset="0"/>
        <a:ea typeface="+mn-ea"/>
        <a:cs typeface="Arial"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8467" y="20638"/>
            <a:ext cx="12192000" cy="6858000"/>
            <a:chOff x="0" y="0"/>
            <a:chExt cx="5760" cy="4320"/>
          </a:xfrm>
        </p:grpSpPr>
        <p:sp>
          <p:nvSpPr>
            <p:cNvPr id="5" name="Freeform 3"/>
            <p:cNvSpPr>
              <a:spLocks/>
            </p:cNvSpPr>
            <p:nvPr/>
          </p:nvSpPr>
          <p:spPr bwMode="hidden">
            <a:xfrm>
              <a:off x="0" y="3072"/>
              <a:ext cx="5760" cy="1248"/>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s>
                <a:gs pos="100000">
                  <a:schemeClr val="accent2"/>
                </a:gs>
              </a:gsLst>
              <a:lin ang="5400000" scaled="1"/>
            </a:gradFill>
            <a:ln w="9525">
              <a:noFill/>
              <a:round/>
              <a:headEnd/>
              <a:tailEnd/>
            </a:ln>
          </p:spPr>
          <p:txBody>
            <a:bodyPr/>
            <a:lstStyle/>
            <a:p>
              <a:pPr>
                <a:defRPr/>
              </a:pPr>
              <a:endParaRPr lang="en-US" dirty="0"/>
            </a:p>
          </p:txBody>
        </p:sp>
        <p:sp>
          <p:nvSpPr>
            <p:cNvPr id="6" name="Freeform 4"/>
            <p:cNvSpPr>
              <a:spLocks/>
            </p:cNvSpPr>
            <p:nvPr/>
          </p:nvSpPr>
          <p:spPr bwMode="hidden">
            <a:xfrm>
              <a:off x="0" y="0"/>
              <a:ext cx="5760" cy="3072"/>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amma/>
                    <a:shade val="46275"/>
                    <a:invGamma/>
                  </a:schemeClr>
                </a:gs>
                <a:gs pos="100000">
                  <a:schemeClr val="bg1"/>
                </a:gs>
              </a:gsLst>
              <a:lin ang="5400000" scaled="1"/>
            </a:gradFill>
            <a:ln w="9525">
              <a:noFill/>
              <a:round/>
              <a:headEnd/>
              <a:tailEnd/>
            </a:ln>
          </p:spPr>
          <p:txBody>
            <a:bodyPr/>
            <a:lstStyle/>
            <a:p>
              <a:pPr>
                <a:defRPr/>
              </a:pPr>
              <a:endParaRPr lang="en-US" dirty="0"/>
            </a:p>
          </p:txBody>
        </p:sp>
      </p:grpSp>
      <p:sp>
        <p:nvSpPr>
          <p:cNvPr id="7" name="Freeform 5"/>
          <p:cNvSpPr>
            <a:spLocks/>
          </p:cNvSpPr>
          <p:nvPr/>
        </p:nvSpPr>
        <p:spPr bwMode="hidden">
          <a:xfrm>
            <a:off x="8322733" y="6269038"/>
            <a:ext cx="3860800" cy="609600"/>
          </a:xfrm>
          <a:custGeom>
            <a:avLst/>
            <a:gdLst/>
            <a:ahLst/>
            <a:cxnLst>
              <a:cxn ang="0">
                <a:pos x="5748" y="246"/>
              </a:cxn>
              <a:cxn ang="0">
                <a:pos x="0" y="246"/>
              </a:cxn>
              <a:cxn ang="0">
                <a:pos x="0" y="0"/>
              </a:cxn>
              <a:cxn ang="0">
                <a:pos x="5748" y="0"/>
              </a:cxn>
              <a:cxn ang="0">
                <a:pos x="5748" y="246"/>
              </a:cxn>
              <a:cxn ang="0">
                <a:pos x="5748" y="246"/>
              </a:cxn>
            </a:cxnLst>
            <a:rect l="0" t="0" r="r" b="b"/>
            <a:pathLst>
              <a:path w="5748" h="246">
                <a:moveTo>
                  <a:pt x="5748" y="246"/>
                </a:moveTo>
                <a:lnTo>
                  <a:pt x="0" y="246"/>
                </a:lnTo>
                <a:lnTo>
                  <a:pt x="0" y="0"/>
                </a:lnTo>
                <a:lnTo>
                  <a:pt x="5748" y="0"/>
                </a:lnTo>
                <a:lnTo>
                  <a:pt x="5748" y="246"/>
                </a:lnTo>
                <a:lnTo>
                  <a:pt x="5748" y="246"/>
                </a:lnTo>
                <a:close/>
              </a:path>
            </a:pathLst>
          </a:custGeom>
          <a:gradFill rotWithShape="0">
            <a:gsLst>
              <a:gs pos="0">
                <a:schemeClr val="bg1"/>
              </a:gs>
              <a:gs pos="100000">
                <a:schemeClr val="hlink"/>
              </a:gs>
            </a:gsLst>
            <a:lin ang="18900000" scaled="1"/>
          </a:gradFill>
          <a:ln w="9525">
            <a:noFill/>
            <a:round/>
            <a:headEnd/>
            <a:tailEnd/>
          </a:ln>
        </p:spPr>
        <p:txBody>
          <a:bodyPr/>
          <a:lstStyle/>
          <a:p>
            <a:pPr>
              <a:defRPr/>
            </a:pPr>
            <a:endParaRPr lang="en-US" dirty="0"/>
          </a:p>
        </p:txBody>
      </p:sp>
      <p:grpSp>
        <p:nvGrpSpPr>
          <p:cNvPr id="8" name="Group 6"/>
          <p:cNvGrpSpPr>
            <a:grpSpLocks/>
          </p:cNvGrpSpPr>
          <p:nvPr/>
        </p:nvGrpSpPr>
        <p:grpSpPr bwMode="auto">
          <a:xfrm>
            <a:off x="-2117" y="6034088"/>
            <a:ext cx="10460568" cy="850900"/>
            <a:chOff x="0" y="3792"/>
            <a:chExt cx="4942" cy="536"/>
          </a:xfrm>
        </p:grpSpPr>
        <p:sp>
          <p:nvSpPr>
            <p:cNvPr id="9" name="Freeform 7"/>
            <p:cNvSpPr>
              <a:spLocks/>
            </p:cNvSpPr>
            <p:nvPr userDrawn="1"/>
          </p:nvSpPr>
          <p:spPr bwMode="ltGray">
            <a:xfrm>
              <a:off x="1488" y="3792"/>
              <a:ext cx="3240" cy="536"/>
            </a:xfrm>
            <a:custGeom>
              <a:avLst/>
              <a:gdLst/>
              <a:ahLst/>
              <a:cxnLst>
                <a:cxn ang="0">
                  <a:pos x="3132" y="469"/>
                </a:cxn>
                <a:cxn ang="0">
                  <a:pos x="2995" y="395"/>
                </a:cxn>
                <a:cxn ang="0">
                  <a:pos x="2911" y="375"/>
                </a:cxn>
                <a:cxn ang="0">
                  <a:pos x="2678" y="228"/>
                </a:cxn>
                <a:cxn ang="0">
                  <a:pos x="2553" y="74"/>
                </a:cxn>
                <a:cxn ang="0">
                  <a:pos x="2457" y="7"/>
                </a:cxn>
                <a:cxn ang="0">
                  <a:pos x="2403" y="47"/>
                </a:cxn>
                <a:cxn ang="0">
                  <a:pos x="2289" y="74"/>
                </a:cxn>
                <a:cxn ang="0">
                  <a:pos x="2134" y="74"/>
                </a:cxn>
                <a:cxn ang="0">
                  <a:pos x="2044" y="128"/>
                </a:cxn>
                <a:cxn ang="0">
                  <a:pos x="1775" y="222"/>
                </a:cxn>
                <a:cxn ang="0">
                  <a:pos x="1602" y="181"/>
                </a:cxn>
                <a:cxn ang="0">
                  <a:pos x="1560" y="101"/>
                </a:cxn>
                <a:cxn ang="0">
                  <a:pos x="1542" y="87"/>
                </a:cxn>
                <a:cxn ang="0">
                  <a:pos x="1446" y="60"/>
                </a:cxn>
                <a:cxn ang="0">
                  <a:pos x="1375" y="74"/>
                </a:cxn>
                <a:cxn ang="0">
                  <a:pos x="1309" y="87"/>
                </a:cxn>
                <a:cxn ang="0">
                  <a:pos x="1243" y="13"/>
                </a:cxn>
                <a:cxn ang="0">
                  <a:pos x="1225" y="0"/>
                </a:cxn>
                <a:cxn ang="0">
                  <a:pos x="1189" y="0"/>
                </a:cxn>
                <a:cxn ang="0">
                  <a:pos x="1106" y="34"/>
                </a:cxn>
                <a:cxn ang="0">
                  <a:pos x="1106" y="34"/>
                </a:cxn>
                <a:cxn ang="0">
                  <a:pos x="1094" y="40"/>
                </a:cxn>
                <a:cxn ang="0">
                  <a:pos x="1070" y="54"/>
                </a:cxn>
                <a:cxn ang="0">
                  <a:pos x="1034" y="74"/>
                </a:cxn>
                <a:cxn ang="0">
                  <a:pos x="1004" y="74"/>
                </a:cxn>
                <a:cxn ang="0">
                  <a:pos x="986" y="74"/>
                </a:cxn>
                <a:cxn ang="0">
                  <a:pos x="956" y="81"/>
                </a:cxn>
                <a:cxn ang="0">
                  <a:pos x="920" y="94"/>
                </a:cxn>
                <a:cxn ang="0">
                  <a:pos x="884" y="107"/>
                </a:cxn>
                <a:cxn ang="0">
                  <a:pos x="843" y="128"/>
                </a:cxn>
                <a:cxn ang="0">
                  <a:pos x="813" y="141"/>
                </a:cxn>
                <a:cxn ang="0">
                  <a:pos x="789" y="148"/>
                </a:cxn>
                <a:cxn ang="0">
                  <a:pos x="783" y="154"/>
                </a:cxn>
                <a:cxn ang="0">
                  <a:pos x="556" y="228"/>
                </a:cxn>
                <a:cxn ang="0">
                  <a:pos x="394" y="294"/>
                </a:cxn>
                <a:cxn ang="0">
                  <a:pos x="107" y="462"/>
                </a:cxn>
                <a:cxn ang="0">
                  <a:pos x="0" y="536"/>
                </a:cxn>
                <a:cxn ang="0">
                  <a:pos x="3240" y="536"/>
                </a:cxn>
                <a:cxn ang="0">
                  <a:pos x="3132" y="469"/>
                </a:cxn>
                <a:cxn ang="0">
                  <a:pos x="3132" y="469"/>
                </a:cxn>
              </a:cxnLst>
              <a:rect l="0" t="0" r="r" b="b"/>
              <a:pathLst>
                <a:path w="3240" h="536">
                  <a:moveTo>
                    <a:pt x="3132" y="469"/>
                  </a:moveTo>
                  <a:lnTo>
                    <a:pt x="2995" y="395"/>
                  </a:lnTo>
                  <a:lnTo>
                    <a:pt x="2911" y="375"/>
                  </a:lnTo>
                  <a:lnTo>
                    <a:pt x="2678" y="228"/>
                  </a:lnTo>
                  <a:lnTo>
                    <a:pt x="2553" y="74"/>
                  </a:lnTo>
                  <a:lnTo>
                    <a:pt x="2457" y="7"/>
                  </a:lnTo>
                  <a:lnTo>
                    <a:pt x="2403" y="47"/>
                  </a:lnTo>
                  <a:lnTo>
                    <a:pt x="2289" y="74"/>
                  </a:lnTo>
                  <a:lnTo>
                    <a:pt x="2134" y="74"/>
                  </a:lnTo>
                  <a:lnTo>
                    <a:pt x="2044" y="128"/>
                  </a:lnTo>
                  <a:lnTo>
                    <a:pt x="1775" y="222"/>
                  </a:lnTo>
                  <a:lnTo>
                    <a:pt x="1602" y="181"/>
                  </a:lnTo>
                  <a:lnTo>
                    <a:pt x="1560" y="101"/>
                  </a:lnTo>
                  <a:lnTo>
                    <a:pt x="1542" y="87"/>
                  </a:lnTo>
                  <a:lnTo>
                    <a:pt x="1446" y="60"/>
                  </a:lnTo>
                  <a:lnTo>
                    <a:pt x="1375" y="74"/>
                  </a:lnTo>
                  <a:lnTo>
                    <a:pt x="1309" y="87"/>
                  </a:lnTo>
                  <a:lnTo>
                    <a:pt x="1243" y="13"/>
                  </a:lnTo>
                  <a:lnTo>
                    <a:pt x="1225" y="0"/>
                  </a:lnTo>
                  <a:lnTo>
                    <a:pt x="1189" y="0"/>
                  </a:lnTo>
                  <a:lnTo>
                    <a:pt x="1106" y="34"/>
                  </a:lnTo>
                  <a:lnTo>
                    <a:pt x="1106" y="34"/>
                  </a:lnTo>
                  <a:lnTo>
                    <a:pt x="1094" y="40"/>
                  </a:lnTo>
                  <a:lnTo>
                    <a:pt x="1070" y="54"/>
                  </a:lnTo>
                  <a:lnTo>
                    <a:pt x="1034" y="74"/>
                  </a:lnTo>
                  <a:lnTo>
                    <a:pt x="1004" y="74"/>
                  </a:lnTo>
                  <a:lnTo>
                    <a:pt x="986" y="74"/>
                  </a:lnTo>
                  <a:lnTo>
                    <a:pt x="956" y="81"/>
                  </a:lnTo>
                  <a:lnTo>
                    <a:pt x="920" y="94"/>
                  </a:lnTo>
                  <a:lnTo>
                    <a:pt x="884" y="107"/>
                  </a:lnTo>
                  <a:lnTo>
                    <a:pt x="843" y="128"/>
                  </a:lnTo>
                  <a:lnTo>
                    <a:pt x="813" y="141"/>
                  </a:lnTo>
                  <a:lnTo>
                    <a:pt x="789" y="148"/>
                  </a:lnTo>
                  <a:lnTo>
                    <a:pt x="783" y="154"/>
                  </a:lnTo>
                  <a:lnTo>
                    <a:pt x="556" y="228"/>
                  </a:lnTo>
                  <a:lnTo>
                    <a:pt x="394" y="294"/>
                  </a:lnTo>
                  <a:lnTo>
                    <a:pt x="107" y="462"/>
                  </a:lnTo>
                  <a:lnTo>
                    <a:pt x="0" y="536"/>
                  </a:lnTo>
                  <a:lnTo>
                    <a:pt x="3240" y="536"/>
                  </a:lnTo>
                  <a:lnTo>
                    <a:pt x="3132" y="469"/>
                  </a:lnTo>
                  <a:lnTo>
                    <a:pt x="3132" y="469"/>
                  </a:lnTo>
                  <a:close/>
                </a:path>
              </a:pathLst>
            </a:custGeom>
            <a:gradFill rotWithShape="0">
              <a:gsLst>
                <a:gs pos="0">
                  <a:schemeClr val="bg2">
                    <a:gamma/>
                    <a:tint val="66667"/>
                    <a:invGamma/>
                  </a:schemeClr>
                </a:gs>
                <a:gs pos="100000">
                  <a:schemeClr val="bg2"/>
                </a:gs>
              </a:gsLst>
              <a:lin ang="5400000" scaled="1"/>
            </a:gradFill>
            <a:ln w="9525">
              <a:noFill/>
              <a:round/>
              <a:headEnd/>
              <a:tailEnd/>
            </a:ln>
          </p:spPr>
          <p:txBody>
            <a:bodyPr/>
            <a:lstStyle/>
            <a:p>
              <a:pPr>
                <a:defRPr/>
              </a:pPr>
              <a:endParaRPr lang="en-US" dirty="0"/>
            </a:p>
          </p:txBody>
        </p:sp>
        <p:grpSp>
          <p:nvGrpSpPr>
            <p:cNvPr id="10" name="Group 8"/>
            <p:cNvGrpSpPr>
              <a:grpSpLocks/>
            </p:cNvGrpSpPr>
            <p:nvPr userDrawn="1"/>
          </p:nvGrpSpPr>
          <p:grpSpPr bwMode="auto">
            <a:xfrm>
              <a:off x="2486" y="3792"/>
              <a:ext cx="2456" cy="536"/>
              <a:chOff x="2486" y="3792"/>
              <a:chExt cx="2456" cy="536"/>
            </a:xfrm>
          </p:grpSpPr>
          <p:sp>
            <p:nvSpPr>
              <p:cNvPr id="12" name="Freeform 9"/>
              <p:cNvSpPr>
                <a:spLocks/>
              </p:cNvSpPr>
              <p:nvPr userDrawn="1"/>
            </p:nvSpPr>
            <p:spPr bwMode="ltGray">
              <a:xfrm>
                <a:off x="3948" y="3799"/>
                <a:ext cx="994" cy="529"/>
              </a:xfrm>
              <a:custGeom>
                <a:avLst/>
                <a:gdLst/>
                <a:ahLst/>
                <a:cxnLst>
                  <a:cxn ang="0">
                    <a:pos x="636" y="373"/>
                  </a:cxn>
                  <a:cxn ang="0">
                    <a:pos x="495" y="370"/>
                  </a:cxn>
                  <a:cxn ang="0">
                    <a:pos x="280" y="249"/>
                  </a:cxn>
                  <a:cxn ang="0">
                    <a:pos x="127" y="66"/>
                  </a:cxn>
                  <a:cxn ang="0">
                    <a:pos x="0" y="0"/>
                  </a:cxn>
                  <a:cxn ang="0">
                    <a:pos x="22" y="26"/>
                  </a:cxn>
                  <a:cxn ang="0">
                    <a:pos x="0" y="65"/>
                  </a:cxn>
                  <a:cxn ang="0">
                    <a:pos x="30" y="119"/>
                  </a:cxn>
                  <a:cxn ang="0">
                    <a:pos x="75" y="243"/>
                  </a:cxn>
                  <a:cxn ang="0">
                    <a:pos x="45" y="422"/>
                  </a:cxn>
                  <a:cxn ang="0">
                    <a:pos x="200" y="329"/>
                  </a:cxn>
                  <a:cxn ang="0">
                    <a:pos x="592" y="527"/>
                  </a:cxn>
                  <a:cxn ang="0">
                    <a:pos x="994" y="529"/>
                  </a:cxn>
                  <a:cxn ang="0">
                    <a:pos x="828" y="473"/>
                  </a:cxn>
                  <a:cxn ang="0">
                    <a:pos x="636" y="373"/>
                  </a:cxn>
                </a:cxnLst>
                <a:rect l="0" t="0" r="r" b="b"/>
                <a:pathLst>
                  <a:path w="994" h="529">
                    <a:moveTo>
                      <a:pt x="636" y="373"/>
                    </a:moveTo>
                    <a:lnTo>
                      <a:pt x="495" y="370"/>
                    </a:lnTo>
                    <a:lnTo>
                      <a:pt x="280" y="249"/>
                    </a:lnTo>
                    <a:lnTo>
                      <a:pt x="127" y="66"/>
                    </a:lnTo>
                    <a:lnTo>
                      <a:pt x="0" y="0"/>
                    </a:lnTo>
                    <a:lnTo>
                      <a:pt x="22" y="26"/>
                    </a:lnTo>
                    <a:lnTo>
                      <a:pt x="0" y="65"/>
                    </a:lnTo>
                    <a:lnTo>
                      <a:pt x="30" y="119"/>
                    </a:lnTo>
                    <a:lnTo>
                      <a:pt x="75" y="243"/>
                    </a:lnTo>
                    <a:lnTo>
                      <a:pt x="45" y="422"/>
                    </a:lnTo>
                    <a:lnTo>
                      <a:pt x="200" y="329"/>
                    </a:lnTo>
                    <a:lnTo>
                      <a:pt x="592" y="527"/>
                    </a:lnTo>
                    <a:lnTo>
                      <a:pt x="994" y="529"/>
                    </a:lnTo>
                    <a:lnTo>
                      <a:pt x="828" y="473"/>
                    </a:lnTo>
                    <a:lnTo>
                      <a:pt x="636" y="373"/>
                    </a:lnTo>
                    <a:close/>
                  </a:path>
                </a:pathLst>
              </a:custGeom>
              <a:solidFill>
                <a:schemeClr val="bg2"/>
              </a:solidFill>
              <a:ln w="9525">
                <a:noFill/>
                <a:round/>
                <a:headEnd/>
                <a:tailEnd/>
              </a:ln>
            </p:spPr>
            <p:txBody>
              <a:bodyPr/>
              <a:lstStyle/>
              <a:p>
                <a:pPr>
                  <a:defRPr/>
                </a:pPr>
                <a:endParaRPr lang="en-US" dirty="0"/>
              </a:p>
            </p:txBody>
          </p:sp>
          <p:sp>
            <p:nvSpPr>
              <p:cNvPr id="13" name="Freeform 10"/>
              <p:cNvSpPr>
                <a:spLocks/>
              </p:cNvSpPr>
              <p:nvPr userDrawn="1"/>
            </p:nvSpPr>
            <p:spPr bwMode="ltGray">
              <a:xfrm>
                <a:off x="2677" y="3792"/>
                <a:ext cx="186" cy="395"/>
              </a:xfrm>
              <a:custGeom>
                <a:avLst/>
                <a:gdLst/>
                <a:ahLst/>
                <a:cxnLst>
                  <a:cxn ang="0">
                    <a:pos x="36" y="0"/>
                  </a:cxn>
                  <a:cxn ang="0">
                    <a:pos x="54" y="18"/>
                  </a:cxn>
                  <a:cxn ang="0">
                    <a:pos x="24" y="30"/>
                  </a:cxn>
                  <a:cxn ang="0">
                    <a:pos x="18" y="66"/>
                  </a:cxn>
                  <a:cxn ang="0">
                    <a:pos x="42" y="114"/>
                  </a:cxn>
                  <a:cxn ang="0">
                    <a:pos x="48" y="162"/>
                  </a:cxn>
                  <a:cxn ang="0">
                    <a:pos x="0" y="353"/>
                  </a:cxn>
                  <a:cxn ang="0">
                    <a:pos x="54" y="233"/>
                  </a:cxn>
                  <a:cxn ang="0">
                    <a:pos x="84" y="216"/>
                  </a:cxn>
                  <a:cxn ang="0">
                    <a:pos x="126" y="126"/>
                  </a:cxn>
                  <a:cxn ang="0">
                    <a:pos x="144" y="120"/>
                  </a:cxn>
                  <a:cxn ang="0">
                    <a:pos x="144" y="90"/>
                  </a:cxn>
                  <a:cxn ang="0">
                    <a:pos x="186" y="66"/>
                  </a:cxn>
                  <a:cxn ang="0">
                    <a:pos x="162" y="60"/>
                  </a:cxn>
                  <a:cxn ang="0">
                    <a:pos x="36" y="0"/>
                  </a:cxn>
                  <a:cxn ang="0">
                    <a:pos x="36" y="0"/>
                  </a:cxn>
                </a:cxnLst>
                <a:rect l="0" t="0" r="r" b="b"/>
                <a:pathLst>
                  <a:path w="186" h="353">
                    <a:moveTo>
                      <a:pt x="36" y="0"/>
                    </a:moveTo>
                    <a:lnTo>
                      <a:pt x="54" y="18"/>
                    </a:lnTo>
                    <a:lnTo>
                      <a:pt x="24" y="30"/>
                    </a:lnTo>
                    <a:lnTo>
                      <a:pt x="18" y="66"/>
                    </a:lnTo>
                    <a:lnTo>
                      <a:pt x="42" y="114"/>
                    </a:lnTo>
                    <a:lnTo>
                      <a:pt x="48" y="162"/>
                    </a:lnTo>
                    <a:lnTo>
                      <a:pt x="0" y="353"/>
                    </a:lnTo>
                    <a:lnTo>
                      <a:pt x="54" y="233"/>
                    </a:lnTo>
                    <a:lnTo>
                      <a:pt x="84" y="216"/>
                    </a:lnTo>
                    <a:lnTo>
                      <a:pt x="126" y="126"/>
                    </a:lnTo>
                    <a:lnTo>
                      <a:pt x="144" y="120"/>
                    </a:lnTo>
                    <a:lnTo>
                      <a:pt x="144" y="90"/>
                    </a:lnTo>
                    <a:lnTo>
                      <a:pt x="186" y="66"/>
                    </a:lnTo>
                    <a:lnTo>
                      <a:pt x="162" y="60"/>
                    </a:lnTo>
                    <a:lnTo>
                      <a:pt x="36" y="0"/>
                    </a:lnTo>
                    <a:lnTo>
                      <a:pt x="36" y="0"/>
                    </a:lnTo>
                    <a:close/>
                  </a:path>
                </a:pathLst>
              </a:custGeom>
              <a:solidFill>
                <a:schemeClr val="bg2"/>
              </a:solidFill>
              <a:ln w="9525">
                <a:noFill/>
                <a:round/>
                <a:headEnd/>
                <a:tailEnd/>
              </a:ln>
            </p:spPr>
            <p:txBody>
              <a:bodyPr/>
              <a:lstStyle/>
              <a:p>
                <a:pPr>
                  <a:defRPr/>
                </a:pPr>
                <a:endParaRPr lang="en-US" dirty="0"/>
              </a:p>
            </p:txBody>
          </p:sp>
          <p:sp>
            <p:nvSpPr>
              <p:cNvPr id="14" name="Freeform 11"/>
              <p:cNvSpPr>
                <a:spLocks/>
              </p:cNvSpPr>
              <p:nvPr userDrawn="1"/>
            </p:nvSpPr>
            <p:spPr bwMode="ltGray">
              <a:xfrm>
                <a:off x="3030" y="3893"/>
                <a:ext cx="378" cy="271"/>
              </a:xfrm>
              <a:custGeom>
                <a:avLst/>
                <a:gdLst/>
                <a:ahLst/>
                <a:cxnLst>
                  <a:cxn ang="0">
                    <a:pos x="18" y="0"/>
                  </a:cxn>
                  <a:cxn ang="0">
                    <a:pos x="12" y="13"/>
                  </a:cxn>
                  <a:cxn ang="0">
                    <a:pos x="0" y="40"/>
                  </a:cxn>
                  <a:cxn ang="0">
                    <a:pos x="60" y="121"/>
                  </a:cxn>
                  <a:cxn ang="0">
                    <a:pos x="310" y="271"/>
                  </a:cxn>
                  <a:cxn ang="0">
                    <a:pos x="290" y="139"/>
                  </a:cxn>
                  <a:cxn ang="0">
                    <a:pos x="378" y="76"/>
                  </a:cxn>
                  <a:cxn ang="0">
                    <a:pos x="251" y="94"/>
                  </a:cxn>
                  <a:cxn ang="0">
                    <a:pos x="90" y="54"/>
                  </a:cxn>
                  <a:cxn ang="0">
                    <a:pos x="18" y="0"/>
                  </a:cxn>
                  <a:cxn ang="0">
                    <a:pos x="18" y="0"/>
                  </a:cxn>
                </a:cxnLst>
                <a:rect l="0" t="0" r="r" b="b"/>
                <a:pathLst>
                  <a:path w="378" h="271">
                    <a:moveTo>
                      <a:pt x="18" y="0"/>
                    </a:moveTo>
                    <a:lnTo>
                      <a:pt x="12" y="13"/>
                    </a:lnTo>
                    <a:lnTo>
                      <a:pt x="0" y="40"/>
                    </a:lnTo>
                    <a:lnTo>
                      <a:pt x="60" y="121"/>
                    </a:lnTo>
                    <a:lnTo>
                      <a:pt x="310" y="271"/>
                    </a:lnTo>
                    <a:lnTo>
                      <a:pt x="290" y="139"/>
                    </a:lnTo>
                    <a:lnTo>
                      <a:pt x="378" y="76"/>
                    </a:lnTo>
                    <a:lnTo>
                      <a:pt x="251" y="94"/>
                    </a:lnTo>
                    <a:lnTo>
                      <a:pt x="90" y="54"/>
                    </a:lnTo>
                    <a:lnTo>
                      <a:pt x="18" y="0"/>
                    </a:lnTo>
                    <a:lnTo>
                      <a:pt x="18" y="0"/>
                    </a:lnTo>
                    <a:close/>
                  </a:path>
                </a:pathLst>
              </a:custGeom>
              <a:solidFill>
                <a:schemeClr val="bg2"/>
              </a:solidFill>
              <a:ln w="9525">
                <a:noFill/>
                <a:round/>
                <a:headEnd/>
                <a:tailEnd/>
              </a:ln>
            </p:spPr>
            <p:txBody>
              <a:bodyPr/>
              <a:lstStyle/>
              <a:p>
                <a:pPr>
                  <a:defRPr/>
                </a:pPr>
                <a:endParaRPr lang="en-US" dirty="0"/>
              </a:p>
            </p:txBody>
          </p:sp>
          <p:sp>
            <p:nvSpPr>
              <p:cNvPr id="15" name="Freeform 12"/>
              <p:cNvSpPr>
                <a:spLocks/>
              </p:cNvSpPr>
              <p:nvPr userDrawn="1"/>
            </p:nvSpPr>
            <p:spPr bwMode="ltGray">
              <a:xfrm>
                <a:off x="3628" y="3866"/>
                <a:ext cx="155" cy="74"/>
              </a:xfrm>
              <a:custGeom>
                <a:avLst/>
                <a:gdLst/>
                <a:ahLst/>
                <a:cxnLst>
                  <a:cxn ang="0">
                    <a:pos x="114" y="0"/>
                  </a:cxn>
                  <a:cxn ang="0">
                    <a:pos x="0" y="0"/>
                  </a:cxn>
                  <a:cxn ang="0">
                    <a:pos x="0" y="0"/>
                  </a:cxn>
                  <a:cxn ang="0">
                    <a:pos x="6" y="6"/>
                  </a:cxn>
                  <a:cxn ang="0">
                    <a:pos x="6" y="18"/>
                  </a:cxn>
                  <a:cxn ang="0">
                    <a:pos x="0" y="24"/>
                  </a:cxn>
                  <a:cxn ang="0">
                    <a:pos x="78" y="60"/>
                  </a:cxn>
                  <a:cxn ang="0">
                    <a:pos x="96" y="42"/>
                  </a:cxn>
                  <a:cxn ang="0">
                    <a:pos x="155" y="66"/>
                  </a:cxn>
                  <a:cxn ang="0">
                    <a:pos x="126" y="24"/>
                  </a:cxn>
                  <a:cxn ang="0">
                    <a:pos x="149" y="0"/>
                  </a:cxn>
                  <a:cxn ang="0">
                    <a:pos x="114" y="0"/>
                  </a:cxn>
                  <a:cxn ang="0">
                    <a:pos x="114" y="0"/>
                  </a:cxn>
                </a:cxnLst>
                <a:rect l="0" t="0" r="r" b="b"/>
                <a:pathLst>
                  <a:path w="155" h="66">
                    <a:moveTo>
                      <a:pt x="114" y="0"/>
                    </a:moveTo>
                    <a:lnTo>
                      <a:pt x="0" y="0"/>
                    </a:lnTo>
                    <a:lnTo>
                      <a:pt x="0" y="0"/>
                    </a:lnTo>
                    <a:lnTo>
                      <a:pt x="6" y="6"/>
                    </a:lnTo>
                    <a:lnTo>
                      <a:pt x="6" y="18"/>
                    </a:lnTo>
                    <a:lnTo>
                      <a:pt x="0" y="24"/>
                    </a:lnTo>
                    <a:lnTo>
                      <a:pt x="78" y="60"/>
                    </a:lnTo>
                    <a:lnTo>
                      <a:pt x="96" y="42"/>
                    </a:lnTo>
                    <a:lnTo>
                      <a:pt x="155" y="66"/>
                    </a:lnTo>
                    <a:lnTo>
                      <a:pt x="126" y="24"/>
                    </a:lnTo>
                    <a:lnTo>
                      <a:pt x="149" y="0"/>
                    </a:lnTo>
                    <a:lnTo>
                      <a:pt x="114" y="0"/>
                    </a:lnTo>
                    <a:lnTo>
                      <a:pt x="114" y="0"/>
                    </a:lnTo>
                    <a:close/>
                  </a:path>
                </a:pathLst>
              </a:custGeom>
              <a:solidFill>
                <a:schemeClr val="bg2"/>
              </a:solidFill>
              <a:ln w="9525">
                <a:noFill/>
                <a:round/>
                <a:headEnd/>
                <a:tailEnd/>
              </a:ln>
            </p:spPr>
            <p:txBody>
              <a:bodyPr/>
              <a:lstStyle/>
              <a:p>
                <a:pPr>
                  <a:defRPr/>
                </a:pPr>
                <a:endParaRPr lang="en-US" dirty="0"/>
              </a:p>
            </p:txBody>
          </p:sp>
          <p:sp>
            <p:nvSpPr>
              <p:cNvPr id="16" name="Freeform 13"/>
              <p:cNvSpPr>
                <a:spLocks/>
              </p:cNvSpPr>
              <p:nvPr userDrawn="1"/>
            </p:nvSpPr>
            <p:spPr bwMode="ltGray">
              <a:xfrm>
                <a:off x="2486" y="3859"/>
                <a:ext cx="42" cy="81"/>
              </a:xfrm>
              <a:custGeom>
                <a:avLst/>
                <a:gdLst/>
                <a:ahLst/>
                <a:cxnLst>
                  <a:cxn ang="0">
                    <a:pos x="6" y="36"/>
                  </a:cxn>
                  <a:cxn ang="0">
                    <a:pos x="0" y="18"/>
                  </a:cxn>
                  <a:cxn ang="0">
                    <a:pos x="12" y="6"/>
                  </a:cxn>
                  <a:cxn ang="0">
                    <a:pos x="0" y="6"/>
                  </a:cxn>
                  <a:cxn ang="0">
                    <a:pos x="12" y="6"/>
                  </a:cxn>
                  <a:cxn ang="0">
                    <a:pos x="24" y="6"/>
                  </a:cxn>
                  <a:cxn ang="0">
                    <a:pos x="36" y="6"/>
                  </a:cxn>
                  <a:cxn ang="0">
                    <a:pos x="42" y="0"/>
                  </a:cxn>
                  <a:cxn ang="0">
                    <a:pos x="30" y="18"/>
                  </a:cxn>
                  <a:cxn ang="0">
                    <a:pos x="42" y="48"/>
                  </a:cxn>
                  <a:cxn ang="0">
                    <a:pos x="12" y="72"/>
                  </a:cxn>
                  <a:cxn ang="0">
                    <a:pos x="6" y="36"/>
                  </a:cxn>
                  <a:cxn ang="0">
                    <a:pos x="6" y="36"/>
                  </a:cxn>
                </a:cxnLst>
                <a:rect l="0" t="0" r="r" b="b"/>
                <a:pathLst>
                  <a:path w="42" h="72">
                    <a:moveTo>
                      <a:pt x="6" y="36"/>
                    </a:moveTo>
                    <a:lnTo>
                      <a:pt x="0" y="18"/>
                    </a:lnTo>
                    <a:lnTo>
                      <a:pt x="12" y="6"/>
                    </a:lnTo>
                    <a:lnTo>
                      <a:pt x="0" y="6"/>
                    </a:lnTo>
                    <a:lnTo>
                      <a:pt x="12" y="6"/>
                    </a:lnTo>
                    <a:lnTo>
                      <a:pt x="24" y="6"/>
                    </a:lnTo>
                    <a:lnTo>
                      <a:pt x="36" y="6"/>
                    </a:lnTo>
                    <a:lnTo>
                      <a:pt x="42" y="0"/>
                    </a:lnTo>
                    <a:lnTo>
                      <a:pt x="30" y="18"/>
                    </a:lnTo>
                    <a:lnTo>
                      <a:pt x="42" y="48"/>
                    </a:lnTo>
                    <a:lnTo>
                      <a:pt x="12" y="72"/>
                    </a:lnTo>
                    <a:lnTo>
                      <a:pt x="6" y="36"/>
                    </a:lnTo>
                    <a:lnTo>
                      <a:pt x="6" y="36"/>
                    </a:lnTo>
                    <a:close/>
                  </a:path>
                </a:pathLst>
              </a:custGeom>
              <a:solidFill>
                <a:schemeClr val="bg2"/>
              </a:solidFill>
              <a:ln w="9525">
                <a:noFill/>
                <a:round/>
                <a:headEnd/>
                <a:tailEnd/>
              </a:ln>
            </p:spPr>
            <p:txBody>
              <a:bodyPr/>
              <a:lstStyle/>
              <a:p>
                <a:pPr>
                  <a:defRPr/>
                </a:pPr>
                <a:endParaRPr lang="en-US" dirty="0"/>
              </a:p>
            </p:txBody>
          </p:sp>
        </p:grpSp>
        <p:sp>
          <p:nvSpPr>
            <p:cNvPr id="11" name="Freeform 14"/>
            <p:cNvSpPr>
              <a:spLocks/>
            </p:cNvSpPr>
            <p:nvPr userDrawn="1"/>
          </p:nvSpPr>
          <p:spPr bwMode="ltGray">
            <a:xfrm>
              <a:off x="0" y="3792"/>
              <a:ext cx="3976" cy="535"/>
            </a:xfrm>
            <a:custGeom>
              <a:avLst/>
              <a:gdLst/>
              <a:ahLst/>
              <a:cxnLst>
                <a:cxn ang="0">
                  <a:pos x="3976" y="527"/>
                </a:cxn>
                <a:cxn ang="0">
                  <a:pos x="3970" y="527"/>
                </a:cxn>
                <a:cxn ang="0">
                  <a:pos x="3844" y="509"/>
                </a:cxn>
                <a:cxn ang="0">
                  <a:pos x="2487" y="305"/>
                </a:cxn>
                <a:cxn ang="0">
                  <a:pos x="2039" y="36"/>
                </a:cxn>
                <a:cxn ang="0">
                  <a:pos x="1907" y="24"/>
                </a:cxn>
                <a:cxn ang="0">
                  <a:pos x="1883" y="54"/>
                </a:cxn>
                <a:cxn ang="0">
                  <a:pos x="1859" y="54"/>
                </a:cxn>
                <a:cxn ang="0">
                  <a:pos x="1830" y="30"/>
                </a:cxn>
                <a:cxn ang="0">
                  <a:pos x="1704" y="102"/>
                </a:cxn>
                <a:cxn ang="0">
                  <a:pos x="1608" y="126"/>
                </a:cxn>
                <a:cxn ang="0">
                  <a:pos x="1561" y="132"/>
                </a:cxn>
                <a:cxn ang="0">
                  <a:pos x="1495" y="102"/>
                </a:cxn>
                <a:cxn ang="0">
                  <a:pos x="1357" y="126"/>
                </a:cxn>
                <a:cxn ang="0">
                  <a:pos x="1285" y="24"/>
                </a:cxn>
                <a:cxn ang="0">
                  <a:pos x="1280" y="18"/>
                </a:cxn>
                <a:cxn ang="0">
                  <a:pos x="1262" y="12"/>
                </a:cxn>
                <a:cxn ang="0">
                  <a:pos x="1238" y="6"/>
                </a:cxn>
                <a:cxn ang="0">
                  <a:pos x="1220" y="0"/>
                </a:cxn>
                <a:cxn ang="0">
                  <a:pos x="1196" y="0"/>
                </a:cxn>
                <a:cxn ang="0">
                  <a:pos x="1166" y="0"/>
                </a:cxn>
                <a:cxn ang="0">
                  <a:pos x="1142" y="0"/>
                </a:cxn>
                <a:cxn ang="0">
                  <a:pos x="1136" y="0"/>
                </a:cxn>
                <a:cxn ang="0">
                  <a:pos x="1130" y="0"/>
                </a:cxn>
                <a:cxn ang="0">
                  <a:pos x="1124" y="6"/>
                </a:cxn>
                <a:cxn ang="0">
                  <a:pos x="1118" y="12"/>
                </a:cxn>
                <a:cxn ang="0">
                  <a:pos x="1100" y="18"/>
                </a:cxn>
                <a:cxn ang="0">
                  <a:pos x="1088" y="18"/>
                </a:cxn>
                <a:cxn ang="0">
                  <a:pos x="1070" y="24"/>
                </a:cxn>
                <a:cxn ang="0">
                  <a:pos x="1052" y="30"/>
                </a:cxn>
                <a:cxn ang="0">
                  <a:pos x="1034" y="36"/>
                </a:cxn>
                <a:cxn ang="0">
                  <a:pos x="1028" y="42"/>
                </a:cxn>
                <a:cxn ang="0">
                  <a:pos x="969" y="60"/>
                </a:cxn>
                <a:cxn ang="0">
                  <a:pos x="921" y="72"/>
                </a:cxn>
                <a:cxn ang="0">
                  <a:pos x="855" y="48"/>
                </a:cxn>
                <a:cxn ang="0">
                  <a:pos x="825" y="48"/>
                </a:cxn>
                <a:cxn ang="0">
                  <a:pos x="759" y="72"/>
                </a:cxn>
                <a:cxn ang="0">
                  <a:pos x="735" y="72"/>
                </a:cxn>
                <a:cxn ang="0">
                  <a:pos x="706" y="60"/>
                </a:cxn>
                <a:cxn ang="0">
                  <a:pos x="640" y="60"/>
                </a:cxn>
                <a:cxn ang="0">
                  <a:pos x="544" y="72"/>
                </a:cxn>
                <a:cxn ang="0">
                  <a:pos x="389" y="18"/>
                </a:cxn>
                <a:cxn ang="0">
                  <a:pos x="323" y="60"/>
                </a:cxn>
                <a:cxn ang="0">
                  <a:pos x="317" y="60"/>
                </a:cxn>
                <a:cxn ang="0">
                  <a:pos x="305" y="72"/>
                </a:cxn>
                <a:cxn ang="0">
                  <a:pos x="287" y="78"/>
                </a:cxn>
                <a:cxn ang="0">
                  <a:pos x="263" y="90"/>
                </a:cxn>
                <a:cxn ang="0">
                  <a:pos x="203" y="120"/>
                </a:cxn>
                <a:cxn ang="0">
                  <a:pos x="149" y="150"/>
                </a:cxn>
                <a:cxn ang="0">
                  <a:pos x="78" y="168"/>
                </a:cxn>
                <a:cxn ang="0">
                  <a:pos x="0" y="180"/>
                </a:cxn>
                <a:cxn ang="0">
                  <a:pos x="0" y="527"/>
                </a:cxn>
                <a:cxn ang="0">
                  <a:pos x="1010" y="527"/>
                </a:cxn>
                <a:cxn ang="0">
                  <a:pos x="3725" y="527"/>
                </a:cxn>
                <a:cxn ang="0">
                  <a:pos x="3976" y="527"/>
                </a:cxn>
                <a:cxn ang="0">
                  <a:pos x="3976" y="527"/>
                </a:cxn>
              </a:cxnLst>
              <a:rect l="0" t="0" r="r" b="b"/>
              <a:pathLst>
                <a:path w="3976" h="527">
                  <a:moveTo>
                    <a:pt x="3976" y="527"/>
                  </a:moveTo>
                  <a:lnTo>
                    <a:pt x="3970" y="527"/>
                  </a:lnTo>
                  <a:lnTo>
                    <a:pt x="3844" y="509"/>
                  </a:lnTo>
                  <a:lnTo>
                    <a:pt x="2487" y="305"/>
                  </a:lnTo>
                  <a:lnTo>
                    <a:pt x="2039" y="36"/>
                  </a:lnTo>
                  <a:lnTo>
                    <a:pt x="1907" y="24"/>
                  </a:lnTo>
                  <a:lnTo>
                    <a:pt x="1883" y="54"/>
                  </a:lnTo>
                  <a:lnTo>
                    <a:pt x="1859" y="54"/>
                  </a:lnTo>
                  <a:lnTo>
                    <a:pt x="1830" y="30"/>
                  </a:lnTo>
                  <a:lnTo>
                    <a:pt x="1704" y="102"/>
                  </a:lnTo>
                  <a:lnTo>
                    <a:pt x="1608" y="126"/>
                  </a:lnTo>
                  <a:lnTo>
                    <a:pt x="1561" y="132"/>
                  </a:lnTo>
                  <a:lnTo>
                    <a:pt x="1495" y="102"/>
                  </a:lnTo>
                  <a:lnTo>
                    <a:pt x="1357" y="126"/>
                  </a:lnTo>
                  <a:lnTo>
                    <a:pt x="1285" y="24"/>
                  </a:lnTo>
                  <a:lnTo>
                    <a:pt x="1280" y="18"/>
                  </a:lnTo>
                  <a:lnTo>
                    <a:pt x="1262" y="12"/>
                  </a:lnTo>
                  <a:lnTo>
                    <a:pt x="1238" y="6"/>
                  </a:lnTo>
                  <a:lnTo>
                    <a:pt x="1220" y="0"/>
                  </a:lnTo>
                  <a:lnTo>
                    <a:pt x="1196" y="0"/>
                  </a:lnTo>
                  <a:lnTo>
                    <a:pt x="1166" y="0"/>
                  </a:lnTo>
                  <a:lnTo>
                    <a:pt x="1142" y="0"/>
                  </a:lnTo>
                  <a:lnTo>
                    <a:pt x="1136" y="0"/>
                  </a:lnTo>
                  <a:lnTo>
                    <a:pt x="1130" y="0"/>
                  </a:lnTo>
                  <a:lnTo>
                    <a:pt x="1124" y="6"/>
                  </a:lnTo>
                  <a:lnTo>
                    <a:pt x="1118" y="12"/>
                  </a:lnTo>
                  <a:lnTo>
                    <a:pt x="1100" y="18"/>
                  </a:lnTo>
                  <a:lnTo>
                    <a:pt x="1088" y="18"/>
                  </a:lnTo>
                  <a:lnTo>
                    <a:pt x="1070" y="24"/>
                  </a:lnTo>
                  <a:lnTo>
                    <a:pt x="1052" y="30"/>
                  </a:lnTo>
                  <a:lnTo>
                    <a:pt x="1034" y="36"/>
                  </a:lnTo>
                  <a:lnTo>
                    <a:pt x="1028" y="42"/>
                  </a:lnTo>
                  <a:lnTo>
                    <a:pt x="969" y="60"/>
                  </a:lnTo>
                  <a:lnTo>
                    <a:pt x="921" y="72"/>
                  </a:lnTo>
                  <a:lnTo>
                    <a:pt x="855" y="48"/>
                  </a:lnTo>
                  <a:lnTo>
                    <a:pt x="825" y="48"/>
                  </a:lnTo>
                  <a:lnTo>
                    <a:pt x="759" y="72"/>
                  </a:lnTo>
                  <a:lnTo>
                    <a:pt x="735" y="72"/>
                  </a:lnTo>
                  <a:lnTo>
                    <a:pt x="706" y="60"/>
                  </a:lnTo>
                  <a:lnTo>
                    <a:pt x="640" y="60"/>
                  </a:lnTo>
                  <a:lnTo>
                    <a:pt x="544" y="72"/>
                  </a:lnTo>
                  <a:lnTo>
                    <a:pt x="389" y="18"/>
                  </a:lnTo>
                  <a:lnTo>
                    <a:pt x="323" y="60"/>
                  </a:lnTo>
                  <a:lnTo>
                    <a:pt x="317" y="60"/>
                  </a:lnTo>
                  <a:lnTo>
                    <a:pt x="305" y="72"/>
                  </a:lnTo>
                  <a:lnTo>
                    <a:pt x="287" y="78"/>
                  </a:lnTo>
                  <a:lnTo>
                    <a:pt x="263" y="90"/>
                  </a:lnTo>
                  <a:lnTo>
                    <a:pt x="203" y="120"/>
                  </a:lnTo>
                  <a:lnTo>
                    <a:pt x="149" y="150"/>
                  </a:lnTo>
                  <a:lnTo>
                    <a:pt x="78" y="168"/>
                  </a:lnTo>
                  <a:lnTo>
                    <a:pt x="0" y="180"/>
                  </a:lnTo>
                  <a:lnTo>
                    <a:pt x="0" y="527"/>
                  </a:lnTo>
                  <a:lnTo>
                    <a:pt x="1010" y="527"/>
                  </a:lnTo>
                  <a:lnTo>
                    <a:pt x="3725" y="527"/>
                  </a:lnTo>
                  <a:lnTo>
                    <a:pt x="3976" y="527"/>
                  </a:lnTo>
                  <a:lnTo>
                    <a:pt x="3976" y="527"/>
                  </a:lnTo>
                  <a:close/>
                </a:path>
              </a:pathLst>
            </a:custGeom>
            <a:gradFill rotWithShape="0">
              <a:gsLst>
                <a:gs pos="0">
                  <a:schemeClr val="bg2">
                    <a:gamma/>
                    <a:tint val="75686"/>
                    <a:invGamma/>
                  </a:schemeClr>
                </a:gs>
                <a:gs pos="100000">
                  <a:schemeClr val="bg2"/>
                </a:gs>
              </a:gsLst>
              <a:lin ang="5400000" scaled="1"/>
            </a:gradFill>
            <a:ln w="9525">
              <a:noFill/>
              <a:round/>
              <a:headEnd/>
              <a:tailEnd/>
            </a:ln>
          </p:spPr>
          <p:txBody>
            <a:bodyPr/>
            <a:lstStyle/>
            <a:p>
              <a:pPr>
                <a:defRPr/>
              </a:pPr>
              <a:endParaRPr lang="en-US" dirty="0"/>
            </a:p>
          </p:txBody>
        </p:sp>
      </p:grpSp>
      <p:grpSp>
        <p:nvGrpSpPr>
          <p:cNvPr id="17" name="Group 15"/>
          <p:cNvGrpSpPr>
            <a:grpSpLocks/>
          </p:cNvGrpSpPr>
          <p:nvPr/>
        </p:nvGrpSpPr>
        <p:grpSpPr bwMode="auto">
          <a:xfrm>
            <a:off x="836085" y="6021388"/>
            <a:ext cx="7579783" cy="849312"/>
            <a:chOff x="395" y="3793"/>
            <a:chExt cx="3581" cy="535"/>
          </a:xfrm>
        </p:grpSpPr>
        <p:sp>
          <p:nvSpPr>
            <p:cNvPr id="18" name="Freeform 16"/>
            <p:cNvSpPr>
              <a:spLocks/>
            </p:cNvSpPr>
            <p:nvPr userDrawn="1"/>
          </p:nvSpPr>
          <p:spPr bwMode="auto">
            <a:xfrm>
              <a:off x="1196" y="3793"/>
              <a:ext cx="365" cy="291"/>
            </a:xfrm>
            <a:custGeom>
              <a:avLst/>
              <a:gdLst/>
              <a:ahLst/>
              <a:cxnLst>
                <a:cxn ang="0">
                  <a:pos x="24" y="24"/>
                </a:cxn>
                <a:cxn ang="0">
                  <a:pos x="0" y="60"/>
                </a:cxn>
                <a:cxn ang="0">
                  <a:pos x="66" y="108"/>
                </a:cxn>
                <a:cxn ang="0">
                  <a:pos x="143" y="180"/>
                </a:cxn>
                <a:cxn ang="0">
                  <a:pos x="191" y="168"/>
                </a:cxn>
                <a:cxn ang="0">
                  <a:pos x="341" y="287"/>
                </a:cxn>
                <a:cxn ang="0">
                  <a:pos x="305" y="174"/>
                </a:cxn>
                <a:cxn ang="0">
                  <a:pos x="365" y="132"/>
                </a:cxn>
                <a:cxn ang="0">
                  <a:pos x="359" y="126"/>
                </a:cxn>
                <a:cxn ang="0">
                  <a:pos x="335" y="114"/>
                </a:cxn>
                <a:cxn ang="0">
                  <a:pos x="299" y="90"/>
                </a:cxn>
                <a:cxn ang="0">
                  <a:pos x="257" y="72"/>
                </a:cxn>
                <a:cxn ang="0">
                  <a:pos x="215" y="54"/>
                </a:cxn>
                <a:cxn ang="0">
                  <a:pos x="173" y="36"/>
                </a:cxn>
                <a:cxn ang="0">
                  <a:pos x="143" y="24"/>
                </a:cxn>
                <a:cxn ang="0">
                  <a:pos x="131" y="18"/>
                </a:cxn>
                <a:cxn ang="0">
                  <a:pos x="107" y="18"/>
                </a:cxn>
                <a:cxn ang="0">
                  <a:pos x="95" y="18"/>
                </a:cxn>
                <a:cxn ang="0">
                  <a:pos x="72" y="12"/>
                </a:cxn>
                <a:cxn ang="0">
                  <a:pos x="66" y="12"/>
                </a:cxn>
                <a:cxn ang="0">
                  <a:pos x="54" y="6"/>
                </a:cxn>
                <a:cxn ang="0">
                  <a:pos x="42" y="0"/>
                </a:cxn>
                <a:cxn ang="0">
                  <a:pos x="30" y="0"/>
                </a:cxn>
                <a:cxn ang="0">
                  <a:pos x="24" y="24"/>
                </a:cxn>
                <a:cxn ang="0">
                  <a:pos x="24" y="24"/>
                </a:cxn>
              </a:cxnLst>
              <a:rect l="0" t="0" r="r" b="b"/>
              <a:pathLst>
                <a:path w="365" h="287">
                  <a:moveTo>
                    <a:pt x="24" y="24"/>
                  </a:moveTo>
                  <a:lnTo>
                    <a:pt x="0" y="60"/>
                  </a:lnTo>
                  <a:lnTo>
                    <a:pt x="66" y="108"/>
                  </a:lnTo>
                  <a:lnTo>
                    <a:pt x="143" y="180"/>
                  </a:lnTo>
                  <a:lnTo>
                    <a:pt x="191" y="168"/>
                  </a:lnTo>
                  <a:lnTo>
                    <a:pt x="341" y="287"/>
                  </a:lnTo>
                  <a:lnTo>
                    <a:pt x="305" y="174"/>
                  </a:lnTo>
                  <a:lnTo>
                    <a:pt x="365" y="132"/>
                  </a:lnTo>
                  <a:lnTo>
                    <a:pt x="359" y="126"/>
                  </a:lnTo>
                  <a:lnTo>
                    <a:pt x="335" y="114"/>
                  </a:lnTo>
                  <a:lnTo>
                    <a:pt x="299" y="90"/>
                  </a:lnTo>
                  <a:lnTo>
                    <a:pt x="257" y="72"/>
                  </a:lnTo>
                  <a:lnTo>
                    <a:pt x="215" y="54"/>
                  </a:lnTo>
                  <a:lnTo>
                    <a:pt x="173" y="36"/>
                  </a:lnTo>
                  <a:lnTo>
                    <a:pt x="143" y="24"/>
                  </a:lnTo>
                  <a:lnTo>
                    <a:pt x="131" y="18"/>
                  </a:lnTo>
                  <a:lnTo>
                    <a:pt x="107" y="18"/>
                  </a:lnTo>
                  <a:lnTo>
                    <a:pt x="95" y="18"/>
                  </a:lnTo>
                  <a:lnTo>
                    <a:pt x="72" y="12"/>
                  </a:lnTo>
                  <a:lnTo>
                    <a:pt x="66" y="12"/>
                  </a:lnTo>
                  <a:lnTo>
                    <a:pt x="54" y="6"/>
                  </a:lnTo>
                  <a:lnTo>
                    <a:pt x="42" y="0"/>
                  </a:lnTo>
                  <a:lnTo>
                    <a:pt x="30" y="0"/>
                  </a:lnTo>
                  <a:lnTo>
                    <a:pt x="24" y="24"/>
                  </a:lnTo>
                  <a:lnTo>
                    <a:pt x="24" y="24"/>
                  </a:lnTo>
                  <a:close/>
                </a:path>
              </a:pathLst>
            </a:custGeom>
            <a:solidFill>
              <a:schemeClr val="bg2"/>
            </a:solidFill>
            <a:ln w="9525">
              <a:noFill/>
              <a:round/>
              <a:headEnd/>
              <a:tailEnd/>
            </a:ln>
          </p:spPr>
          <p:txBody>
            <a:bodyPr/>
            <a:lstStyle/>
            <a:p>
              <a:pPr>
                <a:defRPr/>
              </a:pPr>
              <a:endParaRPr lang="en-US" dirty="0"/>
            </a:p>
          </p:txBody>
        </p:sp>
        <p:sp>
          <p:nvSpPr>
            <p:cNvPr id="19" name="Freeform 17"/>
            <p:cNvSpPr>
              <a:spLocks/>
            </p:cNvSpPr>
            <p:nvPr userDrawn="1"/>
          </p:nvSpPr>
          <p:spPr bwMode="auto">
            <a:xfrm>
              <a:off x="1943" y="3829"/>
              <a:ext cx="2033" cy="499"/>
            </a:xfrm>
            <a:custGeom>
              <a:avLst/>
              <a:gdLst/>
              <a:ahLst/>
              <a:cxnLst>
                <a:cxn ang="0">
                  <a:pos x="186" y="18"/>
                </a:cxn>
                <a:cxn ang="0">
                  <a:pos x="138" y="6"/>
                </a:cxn>
                <a:cxn ang="0">
                  <a:pos x="96" y="0"/>
                </a:cxn>
                <a:cxn ang="0">
                  <a:pos x="36" y="0"/>
                </a:cxn>
                <a:cxn ang="0">
                  <a:pos x="12" y="25"/>
                </a:cxn>
                <a:cxn ang="0">
                  <a:pos x="0" y="128"/>
                </a:cxn>
                <a:cxn ang="0">
                  <a:pos x="60" y="104"/>
                </a:cxn>
                <a:cxn ang="0">
                  <a:pos x="90" y="134"/>
                </a:cxn>
                <a:cxn ang="0">
                  <a:pos x="150" y="153"/>
                </a:cxn>
                <a:cxn ang="0">
                  <a:pos x="209" y="273"/>
                </a:cxn>
                <a:cxn ang="0">
                  <a:pos x="401" y="359"/>
                </a:cxn>
                <a:cxn ang="0">
                  <a:pos x="777" y="359"/>
                </a:cxn>
                <a:cxn ang="0">
                  <a:pos x="2033" y="499"/>
                </a:cxn>
                <a:cxn ang="0">
                  <a:pos x="2033" y="499"/>
                </a:cxn>
                <a:cxn ang="0">
                  <a:pos x="1991" y="493"/>
                </a:cxn>
                <a:cxn ang="0">
                  <a:pos x="676" y="243"/>
                </a:cxn>
                <a:cxn ang="0">
                  <a:pos x="514" y="159"/>
                </a:cxn>
                <a:cxn ang="0">
                  <a:pos x="425" y="110"/>
                </a:cxn>
                <a:cxn ang="0">
                  <a:pos x="365" y="92"/>
                </a:cxn>
                <a:cxn ang="0">
                  <a:pos x="281" y="61"/>
                </a:cxn>
                <a:cxn ang="0">
                  <a:pos x="186" y="18"/>
                </a:cxn>
                <a:cxn ang="0">
                  <a:pos x="186" y="18"/>
                </a:cxn>
              </a:cxnLst>
              <a:rect l="0" t="0" r="r" b="b"/>
              <a:pathLst>
                <a:path w="2033" h="499">
                  <a:moveTo>
                    <a:pt x="186" y="18"/>
                  </a:moveTo>
                  <a:lnTo>
                    <a:pt x="138" y="6"/>
                  </a:lnTo>
                  <a:lnTo>
                    <a:pt x="96" y="0"/>
                  </a:lnTo>
                  <a:lnTo>
                    <a:pt x="36" y="0"/>
                  </a:lnTo>
                  <a:lnTo>
                    <a:pt x="12" y="25"/>
                  </a:lnTo>
                  <a:lnTo>
                    <a:pt x="0" y="128"/>
                  </a:lnTo>
                  <a:lnTo>
                    <a:pt x="60" y="104"/>
                  </a:lnTo>
                  <a:lnTo>
                    <a:pt x="90" y="134"/>
                  </a:lnTo>
                  <a:lnTo>
                    <a:pt x="150" y="153"/>
                  </a:lnTo>
                  <a:lnTo>
                    <a:pt x="209" y="273"/>
                  </a:lnTo>
                  <a:lnTo>
                    <a:pt x="401" y="359"/>
                  </a:lnTo>
                  <a:lnTo>
                    <a:pt x="777" y="359"/>
                  </a:lnTo>
                  <a:lnTo>
                    <a:pt x="2033" y="499"/>
                  </a:lnTo>
                  <a:lnTo>
                    <a:pt x="2033" y="499"/>
                  </a:lnTo>
                  <a:lnTo>
                    <a:pt x="1991" y="493"/>
                  </a:lnTo>
                  <a:lnTo>
                    <a:pt x="676" y="243"/>
                  </a:lnTo>
                  <a:lnTo>
                    <a:pt x="514" y="159"/>
                  </a:lnTo>
                  <a:lnTo>
                    <a:pt x="425" y="110"/>
                  </a:lnTo>
                  <a:lnTo>
                    <a:pt x="365" y="92"/>
                  </a:lnTo>
                  <a:lnTo>
                    <a:pt x="281" y="61"/>
                  </a:lnTo>
                  <a:lnTo>
                    <a:pt x="186" y="18"/>
                  </a:lnTo>
                  <a:lnTo>
                    <a:pt x="186" y="18"/>
                  </a:lnTo>
                  <a:close/>
                </a:path>
              </a:pathLst>
            </a:custGeom>
            <a:solidFill>
              <a:schemeClr val="bg2"/>
            </a:solidFill>
            <a:ln w="9525">
              <a:noFill/>
              <a:round/>
              <a:headEnd/>
              <a:tailEnd/>
            </a:ln>
          </p:spPr>
          <p:txBody>
            <a:bodyPr/>
            <a:lstStyle/>
            <a:p>
              <a:pPr>
                <a:defRPr/>
              </a:pPr>
              <a:endParaRPr lang="en-US" dirty="0"/>
            </a:p>
          </p:txBody>
        </p:sp>
        <p:sp>
          <p:nvSpPr>
            <p:cNvPr id="20" name="Freeform 18"/>
            <p:cNvSpPr>
              <a:spLocks/>
            </p:cNvSpPr>
            <p:nvPr userDrawn="1"/>
          </p:nvSpPr>
          <p:spPr bwMode="auto">
            <a:xfrm>
              <a:off x="1830" y="3823"/>
              <a:ext cx="71" cy="61"/>
            </a:xfrm>
            <a:custGeom>
              <a:avLst/>
              <a:gdLst/>
              <a:ahLst/>
              <a:cxnLst>
                <a:cxn ang="0">
                  <a:pos x="0" y="18"/>
                </a:cxn>
                <a:cxn ang="0">
                  <a:pos x="6" y="18"/>
                </a:cxn>
                <a:cxn ang="0">
                  <a:pos x="12" y="12"/>
                </a:cxn>
                <a:cxn ang="0">
                  <a:pos x="6" y="6"/>
                </a:cxn>
                <a:cxn ang="0">
                  <a:pos x="0" y="0"/>
                </a:cxn>
                <a:cxn ang="0">
                  <a:pos x="29" y="18"/>
                </a:cxn>
                <a:cxn ang="0">
                  <a:pos x="53" y="18"/>
                </a:cxn>
                <a:cxn ang="0">
                  <a:pos x="59" y="30"/>
                </a:cxn>
                <a:cxn ang="0">
                  <a:pos x="65" y="42"/>
                </a:cxn>
                <a:cxn ang="0">
                  <a:pos x="71" y="54"/>
                </a:cxn>
                <a:cxn ang="0">
                  <a:pos x="71" y="60"/>
                </a:cxn>
                <a:cxn ang="0">
                  <a:pos x="59" y="54"/>
                </a:cxn>
                <a:cxn ang="0">
                  <a:pos x="47" y="42"/>
                </a:cxn>
                <a:cxn ang="0">
                  <a:pos x="23" y="30"/>
                </a:cxn>
                <a:cxn ang="0">
                  <a:pos x="23" y="36"/>
                </a:cxn>
                <a:cxn ang="0">
                  <a:pos x="18" y="42"/>
                </a:cxn>
                <a:cxn ang="0">
                  <a:pos x="12" y="48"/>
                </a:cxn>
                <a:cxn ang="0">
                  <a:pos x="6" y="48"/>
                </a:cxn>
                <a:cxn ang="0">
                  <a:pos x="6" y="48"/>
                </a:cxn>
                <a:cxn ang="0">
                  <a:pos x="6" y="36"/>
                </a:cxn>
                <a:cxn ang="0">
                  <a:pos x="0" y="18"/>
                </a:cxn>
                <a:cxn ang="0">
                  <a:pos x="0" y="18"/>
                </a:cxn>
              </a:cxnLst>
              <a:rect l="0" t="0" r="r" b="b"/>
              <a:pathLst>
                <a:path w="71" h="60">
                  <a:moveTo>
                    <a:pt x="0" y="18"/>
                  </a:moveTo>
                  <a:lnTo>
                    <a:pt x="6" y="18"/>
                  </a:lnTo>
                  <a:lnTo>
                    <a:pt x="12" y="12"/>
                  </a:lnTo>
                  <a:lnTo>
                    <a:pt x="6" y="6"/>
                  </a:lnTo>
                  <a:lnTo>
                    <a:pt x="0" y="0"/>
                  </a:lnTo>
                  <a:lnTo>
                    <a:pt x="29" y="18"/>
                  </a:lnTo>
                  <a:lnTo>
                    <a:pt x="53" y="18"/>
                  </a:lnTo>
                  <a:lnTo>
                    <a:pt x="59" y="30"/>
                  </a:lnTo>
                  <a:lnTo>
                    <a:pt x="65" y="42"/>
                  </a:lnTo>
                  <a:lnTo>
                    <a:pt x="71" y="54"/>
                  </a:lnTo>
                  <a:lnTo>
                    <a:pt x="71" y="60"/>
                  </a:lnTo>
                  <a:lnTo>
                    <a:pt x="59" y="54"/>
                  </a:lnTo>
                  <a:lnTo>
                    <a:pt x="47" y="42"/>
                  </a:lnTo>
                  <a:lnTo>
                    <a:pt x="23" y="30"/>
                  </a:lnTo>
                  <a:lnTo>
                    <a:pt x="23" y="36"/>
                  </a:lnTo>
                  <a:lnTo>
                    <a:pt x="18" y="42"/>
                  </a:lnTo>
                  <a:lnTo>
                    <a:pt x="12" y="48"/>
                  </a:lnTo>
                  <a:lnTo>
                    <a:pt x="6" y="48"/>
                  </a:lnTo>
                  <a:lnTo>
                    <a:pt x="6" y="48"/>
                  </a:lnTo>
                  <a:lnTo>
                    <a:pt x="6" y="36"/>
                  </a:lnTo>
                  <a:lnTo>
                    <a:pt x="0" y="18"/>
                  </a:lnTo>
                  <a:lnTo>
                    <a:pt x="0" y="18"/>
                  </a:lnTo>
                  <a:close/>
                </a:path>
              </a:pathLst>
            </a:custGeom>
            <a:solidFill>
              <a:schemeClr val="bg2"/>
            </a:solidFill>
            <a:ln w="9525">
              <a:noFill/>
              <a:round/>
              <a:headEnd/>
              <a:tailEnd/>
            </a:ln>
          </p:spPr>
          <p:txBody>
            <a:bodyPr/>
            <a:lstStyle/>
            <a:p>
              <a:pPr>
                <a:defRPr/>
              </a:pPr>
              <a:endParaRPr lang="en-US" dirty="0"/>
            </a:p>
          </p:txBody>
        </p:sp>
        <p:sp>
          <p:nvSpPr>
            <p:cNvPr id="21" name="Freeform 19"/>
            <p:cNvSpPr>
              <a:spLocks/>
            </p:cNvSpPr>
            <p:nvPr userDrawn="1"/>
          </p:nvSpPr>
          <p:spPr bwMode="auto">
            <a:xfrm>
              <a:off x="855" y="3842"/>
              <a:ext cx="161" cy="164"/>
            </a:xfrm>
            <a:custGeom>
              <a:avLst/>
              <a:gdLst/>
              <a:ahLst/>
              <a:cxnLst>
                <a:cxn ang="0">
                  <a:pos x="30" y="0"/>
                </a:cxn>
                <a:cxn ang="0">
                  <a:pos x="48" y="6"/>
                </a:cxn>
                <a:cxn ang="0">
                  <a:pos x="72" y="6"/>
                </a:cxn>
                <a:cxn ang="0">
                  <a:pos x="114" y="12"/>
                </a:cxn>
                <a:cxn ang="0">
                  <a:pos x="96" y="54"/>
                </a:cxn>
                <a:cxn ang="0">
                  <a:pos x="96" y="60"/>
                </a:cxn>
                <a:cxn ang="0">
                  <a:pos x="102" y="72"/>
                </a:cxn>
                <a:cxn ang="0">
                  <a:pos x="108" y="84"/>
                </a:cxn>
                <a:cxn ang="0">
                  <a:pos x="120" y="96"/>
                </a:cxn>
                <a:cxn ang="0">
                  <a:pos x="143" y="114"/>
                </a:cxn>
                <a:cxn ang="0">
                  <a:pos x="155" y="138"/>
                </a:cxn>
                <a:cxn ang="0">
                  <a:pos x="161" y="156"/>
                </a:cxn>
                <a:cxn ang="0">
                  <a:pos x="161" y="162"/>
                </a:cxn>
                <a:cxn ang="0">
                  <a:pos x="96" y="102"/>
                </a:cxn>
                <a:cxn ang="0">
                  <a:pos x="30" y="54"/>
                </a:cxn>
                <a:cxn ang="0">
                  <a:pos x="0" y="0"/>
                </a:cxn>
                <a:cxn ang="0">
                  <a:pos x="30" y="0"/>
                </a:cxn>
                <a:cxn ang="0">
                  <a:pos x="30" y="0"/>
                </a:cxn>
              </a:cxnLst>
              <a:rect l="0" t="0" r="r" b="b"/>
              <a:pathLst>
                <a:path w="161" h="162">
                  <a:moveTo>
                    <a:pt x="30" y="0"/>
                  </a:moveTo>
                  <a:lnTo>
                    <a:pt x="48" y="6"/>
                  </a:lnTo>
                  <a:lnTo>
                    <a:pt x="72" y="6"/>
                  </a:lnTo>
                  <a:lnTo>
                    <a:pt x="114" y="12"/>
                  </a:lnTo>
                  <a:lnTo>
                    <a:pt x="96" y="54"/>
                  </a:lnTo>
                  <a:lnTo>
                    <a:pt x="96" y="60"/>
                  </a:lnTo>
                  <a:lnTo>
                    <a:pt x="102" y="72"/>
                  </a:lnTo>
                  <a:lnTo>
                    <a:pt x="108" y="84"/>
                  </a:lnTo>
                  <a:lnTo>
                    <a:pt x="120" y="96"/>
                  </a:lnTo>
                  <a:lnTo>
                    <a:pt x="143" y="114"/>
                  </a:lnTo>
                  <a:lnTo>
                    <a:pt x="155" y="138"/>
                  </a:lnTo>
                  <a:lnTo>
                    <a:pt x="161" y="156"/>
                  </a:lnTo>
                  <a:lnTo>
                    <a:pt x="161" y="162"/>
                  </a:lnTo>
                  <a:lnTo>
                    <a:pt x="96" y="102"/>
                  </a:lnTo>
                  <a:lnTo>
                    <a:pt x="30" y="54"/>
                  </a:lnTo>
                  <a:lnTo>
                    <a:pt x="0" y="0"/>
                  </a:lnTo>
                  <a:lnTo>
                    <a:pt x="30" y="0"/>
                  </a:lnTo>
                  <a:lnTo>
                    <a:pt x="30" y="0"/>
                  </a:lnTo>
                  <a:close/>
                </a:path>
              </a:pathLst>
            </a:custGeom>
            <a:solidFill>
              <a:schemeClr val="bg2"/>
            </a:solidFill>
            <a:ln w="9525">
              <a:noFill/>
              <a:round/>
              <a:headEnd/>
              <a:tailEnd/>
            </a:ln>
          </p:spPr>
          <p:txBody>
            <a:bodyPr/>
            <a:lstStyle/>
            <a:p>
              <a:pPr>
                <a:defRPr/>
              </a:pPr>
              <a:endParaRPr lang="en-US" dirty="0"/>
            </a:p>
          </p:txBody>
        </p:sp>
        <p:sp>
          <p:nvSpPr>
            <p:cNvPr id="22" name="Freeform 20"/>
            <p:cNvSpPr>
              <a:spLocks/>
            </p:cNvSpPr>
            <p:nvPr userDrawn="1"/>
          </p:nvSpPr>
          <p:spPr bwMode="auto">
            <a:xfrm>
              <a:off x="706" y="3854"/>
              <a:ext cx="59" cy="61"/>
            </a:xfrm>
            <a:custGeom>
              <a:avLst/>
              <a:gdLst/>
              <a:ahLst/>
              <a:cxnLst>
                <a:cxn ang="0">
                  <a:pos x="59" y="6"/>
                </a:cxn>
                <a:cxn ang="0">
                  <a:pos x="41" y="30"/>
                </a:cxn>
                <a:cxn ang="0">
                  <a:pos x="41" y="36"/>
                </a:cxn>
                <a:cxn ang="0">
                  <a:pos x="47" y="42"/>
                </a:cxn>
                <a:cxn ang="0">
                  <a:pos x="53" y="54"/>
                </a:cxn>
                <a:cxn ang="0">
                  <a:pos x="53" y="60"/>
                </a:cxn>
                <a:cxn ang="0">
                  <a:pos x="47" y="54"/>
                </a:cxn>
                <a:cxn ang="0">
                  <a:pos x="35" y="48"/>
                </a:cxn>
                <a:cxn ang="0">
                  <a:pos x="23" y="36"/>
                </a:cxn>
                <a:cxn ang="0">
                  <a:pos x="17" y="30"/>
                </a:cxn>
                <a:cxn ang="0">
                  <a:pos x="0" y="0"/>
                </a:cxn>
                <a:cxn ang="0">
                  <a:pos x="59" y="6"/>
                </a:cxn>
                <a:cxn ang="0">
                  <a:pos x="59" y="6"/>
                </a:cxn>
              </a:cxnLst>
              <a:rect l="0" t="0" r="r" b="b"/>
              <a:pathLst>
                <a:path w="59" h="60">
                  <a:moveTo>
                    <a:pt x="59" y="6"/>
                  </a:moveTo>
                  <a:lnTo>
                    <a:pt x="41" y="30"/>
                  </a:lnTo>
                  <a:lnTo>
                    <a:pt x="41" y="36"/>
                  </a:lnTo>
                  <a:lnTo>
                    <a:pt x="47" y="42"/>
                  </a:lnTo>
                  <a:lnTo>
                    <a:pt x="53" y="54"/>
                  </a:lnTo>
                  <a:lnTo>
                    <a:pt x="53" y="60"/>
                  </a:lnTo>
                  <a:lnTo>
                    <a:pt x="47" y="54"/>
                  </a:lnTo>
                  <a:lnTo>
                    <a:pt x="35" y="48"/>
                  </a:lnTo>
                  <a:lnTo>
                    <a:pt x="23" y="36"/>
                  </a:lnTo>
                  <a:lnTo>
                    <a:pt x="17" y="30"/>
                  </a:lnTo>
                  <a:lnTo>
                    <a:pt x="0" y="0"/>
                  </a:lnTo>
                  <a:lnTo>
                    <a:pt x="59" y="6"/>
                  </a:lnTo>
                  <a:lnTo>
                    <a:pt x="59" y="6"/>
                  </a:lnTo>
                  <a:close/>
                </a:path>
              </a:pathLst>
            </a:custGeom>
            <a:solidFill>
              <a:schemeClr val="bg2"/>
            </a:solidFill>
            <a:ln w="9525">
              <a:noFill/>
              <a:round/>
              <a:headEnd/>
              <a:tailEnd/>
            </a:ln>
          </p:spPr>
          <p:txBody>
            <a:bodyPr/>
            <a:lstStyle/>
            <a:p>
              <a:pPr>
                <a:defRPr/>
              </a:pPr>
              <a:endParaRPr lang="en-US" dirty="0"/>
            </a:p>
          </p:txBody>
        </p:sp>
        <p:sp>
          <p:nvSpPr>
            <p:cNvPr id="23" name="Freeform 21"/>
            <p:cNvSpPr>
              <a:spLocks/>
            </p:cNvSpPr>
            <p:nvPr userDrawn="1"/>
          </p:nvSpPr>
          <p:spPr bwMode="auto">
            <a:xfrm>
              <a:off x="395" y="3811"/>
              <a:ext cx="245" cy="207"/>
            </a:xfrm>
            <a:custGeom>
              <a:avLst/>
              <a:gdLst/>
              <a:ahLst/>
              <a:cxnLst>
                <a:cxn ang="0">
                  <a:pos x="233" y="36"/>
                </a:cxn>
                <a:cxn ang="0">
                  <a:pos x="245" y="42"/>
                </a:cxn>
                <a:cxn ang="0">
                  <a:pos x="209" y="84"/>
                </a:cxn>
                <a:cxn ang="0">
                  <a:pos x="143" y="132"/>
                </a:cxn>
                <a:cxn ang="0">
                  <a:pos x="167" y="156"/>
                </a:cxn>
                <a:cxn ang="0">
                  <a:pos x="179" y="204"/>
                </a:cxn>
                <a:cxn ang="0">
                  <a:pos x="77" y="132"/>
                </a:cxn>
                <a:cxn ang="0">
                  <a:pos x="47" y="84"/>
                </a:cxn>
                <a:cxn ang="0">
                  <a:pos x="89" y="66"/>
                </a:cxn>
                <a:cxn ang="0">
                  <a:pos x="59" y="36"/>
                </a:cxn>
                <a:cxn ang="0">
                  <a:pos x="0" y="12"/>
                </a:cxn>
                <a:cxn ang="0">
                  <a:pos x="0" y="0"/>
                </a:cxn>
                <a:cxn ang="0">
                  <a:pos x="6" y="0"/>
                </a:cxn>
                <a:cxn ang="0">
                  <a:pos x="12" y="0"/>
                </a:cxn>
                <a:cxn ang="0">
                  <a:pos x="47" y="6"/>
                </a:cxn>
                <a:cxn ang="0">
                  <a:pos x="77" y="6"/>
                </a:cxn>
                <a:cxn ang="0">
                  <a:pos x="83" y="6"/>
                </a:cxn>
                <a:cxn ang="0">
                  <a:pos x="89" y="6"/>
                </a:cxn>
                <a:cxn ang="0">
                  <a:pos x="101" y="12"/>
                </a:cxn>
                <a:cxn ang="0">
                  <a:pos x="125" y="12"/>
                </a:cxn>
                <a:cxn ang="0">
                  <a:pos x="143" y="18"/>
                </a:cxn>
                <a:cxn ang="0">
                  <a:pos x="149" y="18"/>
                </a:cxn>
                <a:cxn ang="0">
                  <a:pos x="149" y="18"/>
                </a:cxn>
                <a:cxn ang="0">
                  <a:pos x="203" y="24"/>
                </a:cxn>
                <a:cxn ang="0">
                  <a:pos x="233" y="36"/>
                </a:cxn>
                <a:cxn ang="0">
                  <a:pos x="233" y="36"/>
                </a:cxn>
              </a:cxnLst>
              <a:rect l="0" t="0" r="r" b="b"/>
              <a:pathLst>
                <a:path w="245" h="204">
                  <a:moveTo>
                    <a:pt x="233" y="36"/>
                  </a:moveTo>
                  <a:lnTo>
                    <a:pt x="245" y="42"/>
                  </a:lnTo>
                  <a:lnTo>
                    <a:pt x="209" y="84"/>
                  </a:lnTo>
                  <a:lnTo>
                    <a:pt x="143" y="132"/>
                  </a:lnTo>
                  <a:lnTo>
                    <a:pt x="167" y="156"/>
                  </a:lnTo>
                  <a:lnTo>
                    <a:pt x="179" y="204"/>
                  </a:lnTo>
                  <a:lnTo>
                    <a:pt x="77" y="132"/>
                  </a:lnTo>
                  <a:lnTo>
                    <a:pt x="47" y="84"/>
                  </a:lnTo>
                  <a:lnTo>
                    <a:pt x="89" y="66"/>
                  </a:lnTo>
                  <a:lnTo>
                    <a:pt x="59" y="36"/>
                  </a:lnTo>
                  <a:lnTo>
                    <a:pt x="0" y="12"/>
                  </a:lnTo>
                  <a:lnTo>
                    <a:pt x="0" y="0"/>
                  </a:lnTo>
                  <a:lnTo>
                    <a:pt x="6" y="0"/>
                  </a:lnTo>
                  <a:lnTo>
                    <a:pt x="12" y="0"/>
                  </a:lnTo>
                  <a:lnTo>
                    <a:pt x="47" y="6"/>
                  </a:lnTo>
                  <a:lnTo>
                    <a:pt x="77" y="6"/>
                  </a:lnTo>
                  <a:lnTo>
                    <a:pt x="83" y="6"/>
                  </a:lnTo>
                  <a:lnTo>
                    <a:pt x="89" y="6"/>
                  </a:lnTo>
                  <a:lnTo>
                    <a:pt x="101" y="12"/>
                  </a:lnTo>
                  <a:lnTo>
                    <a:pt x="125" y="12"/>
                  </a:lnTo>
                  <a:lnTo>
                    <a:pt x="143" y="18"/>
                  </a:lnTo>
                  <a:lnTo>
                    <a:pt x="149" y="18"/>
                  </a:lnTo>
                  <a:lnTo>
                    <a:pt x="149" y="18"/>
                  </a:lnTo>
                  <a:lnTo>
                    <a:pt x="203" y="24"/>
                  </a:lnTo>
                  <a:lnTo>
                    <a:pt x="233" y="36"/>
                  </a:lnTo>
                  <a:lnTo>
                    <a:pt x="233" y="36"/>
                  </a:lnTo>
                  <a:close/>
                </a:path>
              </a:pathLst>
            </a:custGeom>
            <a:solidFill>
              <a:schemeClr val="bg2"/>
            </a:solidFill>
            <a:ln w="9525">
              <a:noFill/>
              <a:round/>
              <a:headEnd/>
              <a:tailEnd/>
            </a:ln>
          </p:spPr>
          <p:txBody>
            <a:bodyPr/>
            <a:lstStyle/>
            <a:p>
              <a:pPr>
                <a:defRPr/>
              </a:pPr>
              <a:endParaRPr lang="en-US" dirty="0"/>
            </a:p>
          </p:txBody>
        </p:sp>
      </p:grpSp>
      <p:sp>
        <p:nvSpPr>
          <p:cNvPr id="58390" name="Rectangle 22"/>
          <p:cNvSpPr>
            <a:spLocks noGrp="1" noChangeArrowheads="1"/>
          </p:cNvSpPr>
          <p:nvPr>
            <p:ph type="ctrTitle" sz="quarter"/>
          </p:nvPr>
        </p:nvSpPr>
        <p:spPr>
          <a:xfrm>
            <a:off x="609600" y="1447801"/>
            <a:ext cx="10972800" cy="1736725"/>
          </a:xfrm>
        </p:spPr>
        <p:txBody>
          <a:bodyPr/>
          <a:lstStyle>
            <a:lvl1pPr>
              <a:defRPr sz="5400"/>
            </a:lvl1pPr>
          </a:lstStyle>
          <a:p>
            <a:r>
              <a:rPr lang="en-US"/>
              <a:t>Click to edit Master title style</a:t>
            </a:r>
          </a:p>
        </p:txBody>
      </p:sp>
      <p:sp>
        <p:nvSpPr>
          <p:cNvPr id="58391" name="Rectangle 23"/>
          <p:cNvSpPr>
            <a:spLocks noGrp="1" noChangeArrowheads="1"/>
          </p:cNvSpPr>
          <p:nvPr>
            <p:ph type="subTitle" sz="quarter" idx="1"/>
          </p:nvPr>
        </p:nvSpPr>
        <p:spPr>
          <a:xfrm>
            <a:off x="1828800" y="3429000"/>
            <a:ext cx="8534400" cy="1752600"/>
          </a:xfrm>
        </p:spPr>
        <p:txBody>
          <a:bodyPr/>
          <a:lstStyle>
            <a:lvl1pPr marL="0" indent="0" algn="ctr">
              <a:buFontTx/>
              <a:buNone/>
              <a:defRPr>
                <a:effectLst>
                  <a:outerShdw blurRad="38100" dist="38100" dir="2700000" algn="tl">
                    <a:srgbClr val="000000"/>
                  </a:outerShdw>
                </a:effectLst>
              </a:defRPr>
            </a:lvl1pPr>
          </a:lstStyle>
          <a:p>
            <a:r>
              <a:rPr lang="en-US"/>
              <a:t>Click to edit Master subtitle style</a:t>
            </a:r>
          </a:p>
        </p:txBody>
      </p:sp>
      <p:sp>
        <p:nvSpPr>
          <p:cNvPr id="24" name="Rectangle 24"/>
          <p:cNvSpPr>
            <a:spLocks noGrp="1" noChangeArrowheads="1"/>
          </p:cNvSpPr>
          <p:nvPr>
            <p:ph type="dt" sz="quarter" idx="10"/>
          </p:nvPr>
        </p:nvSpPr>
        <p:spPr/>
        <p:txBody>
          <a:bodyPr/>
          <a:lstStyle>
            <a:lvl1pPr>
              <a:defRPr smtClean="0"/>
            </a:lvl1pPr>
          </a:lstStyle>
          <a:p>
            <a:pPr>
              <a:defRPr/>
            </a:pPr>
            <a:endParaRPr lang="en-US" dirty="0"/>
          </a:p>
        </p:txBody>
      </p:sp>
      <p:sp>
        <p:nvSpPr>
          <p:cNvPr id="25" name="Rectangle 25"/>
          <p:cNvSpPr>
            <a:spLocks noGrp="1" noChangeArrowheads="1"/>
          </p:cNvSpPr>
          <p:nvPr>
            <p:ph type="sldNum" sz="quarter" idx="11"/>
          </p:nvPr>
        </p:nvSpPr>
        <p:spPr/>
        <p:txBody>
          <a:bodyPr/>
          <a:lstStyle>
            <a:lvl1pPr>
              <a:defRPr smtClean="0"/>
            </a:lvl1pPr>
          </a:lstStyle>
          <a:p>
            <a:pPr>
              <a:defRPr/>
            </a:pPr>
            <a:fld id="{1DC1A1B7-325C-4BC2-BB16-97769B9704D7}" type="slidenum">
              <a:rPr lang="en-US"/>
              <a:pPr>
                <a:defRPr/>
              </a:pPr>
              <a:t>‹#›</a:t>
            </a:fld>
            <a:endParaRPr lang="en-US" dirty="0"/>
          </a:p>
        </p:txBody>
      </p:sp>
      <p:sp>
        <p:nvSpPr>
          <p:cNvPr id="26" name="Rectangle 26"/>
          <p:cNvSpPr>
            <a:spLocks noGrp="1" noChangeArrowheads="1"/>
          </p:cNvSpPr>
          <p:nvPr>
            <p:ph type="ftr" sz="quarter" idx="12"/>
          </p:nvPr>
        </p:nvSpPr>
        <p:spPr/>
        <p:txBody>
          <a:bodyPr/>
          <a:lstStyle>
            <a:lvl1pPr>
              <a:defRPr smtClean="0"/>
            </a:lvl1pPr>
          </a:lstStyle>
          <a:p>
            <a:pPr>
              <a:defRPr/>
            </a:pPr>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4"/>
          <p:cNvSpPr>
            <a:spLocks noGrp="1" noChangeArrowheads="1"/>
          </p:cNvSpPr>
          <p:nvPr>
            <p:ph type="dt" sz="half" idx="10"/>
          </p:nvPr>
        </p:nvSpPr>
        <p:spPr>
          <a:ln/>
        </p:spPr>
        <p:txBody>
          <a:bodyPr/>
          <a:lstStyle>
            <a:lvl1pPr>
              <a:defRPr/>
            </a:lvl1pPr>
          </a:lstStyle>
          <a:p>
            <a:pPr>
              <a:defRPr/>
            </a:pPr>
            <a:endParaRPr lang="en-US" dirty="0"/>
          </a:p>
        </p:txBody>
      </p:sp>
      <p:sp>
        <p:nvSpPr>
          <p:cNvPr id="5"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26"/>
          <p:cNvSpPr>
            <a:spLocks noGrp="1" noChangeArrowheads="1"/>
          </p:cNvSpPr>
          <p:nvPr>
            <p:ph type="sldNum" sz="quarter" idx="12"/>
          </p:nvPr>
        </p:nvSpPr>
        <p:spPr>
          <a:ln/>
        </p:spPr>
        <p:txBody>
          <a:bodyPr/>
          <a:lstStyle>
            <a:lvl1pPr>
              <a:defRPr/>
            </a:lvl1pPr>
          </a:lstStyle>
          <a:p>
            <a:pPr>
              <a:defRPr/>
            </a:pPr>
            <a:fld id="{B6EFCA14-B532-41E9-B362-B3D555C18BA7}" type="slidenum">
              <a:rPr lang="en-US"/>
              <a:pPr>
                <a:defRPr/>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28600"/>
            <a:ext cx="2743200" cy="5867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28600"/>
            <a:ext cx="8026400" cy="5867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4"/>
          <p:cNvSpPr>
            <a:spLocks noGrp="1" noChangeArrowheads="1"/>
          </p:cNvSpPr>
          <p:nvPr>
            <p:ph type="dt" sz="half" idx="10"/>
          </p:nvPr>
        </p:nvSpPr>
        <p:spPr>
          <a:ln/>
        </p:spPr>
        <p:txBody>
          <a:bodyPr/>
          <a:lstStyle>
            <a:lvl1pPr>
              <a:defRPr/>
            </a:lvl1pPr>
          </a:lstStyle>
          <a:p>
            <a:pPr>
              <a:defRPr/>
            </a:pPr>
            <a:endParaRPr lang="en-US" dirty="0"/>
          </a:p>
        </p:txBody>
      </p:sp>
      <p:sp>
        <p:nvSpPr>
          <p:cNvPr id="5"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26"/>
          <p:cNvSpPr>
            <a:spLocks noGrp="1" noChangeArrowheads="1"/>
          </p:cNvSpPr>
          <p:nvPr>
            <p:ph type="sldNum" sz="quarter" idx="12"/>
          </p:nvPr>
        </p:nvSpPr>
        <p:spPr>
          <a:ln/>
        </p:spPr>
        <p:txBody>
          <a:bodyPr/>
          <a:lstStyle>
            <a:lvl1pPr>
              <a:defRPr/>
            </a:lvl1pPr>
          </a:lstStyle>
          <a:p>
            <a:pPr>
              <a:defRPr/>
            </a:pPr>
            <a:fld id="{E9F66412-7F99-47F3-844C-CA9CB620B688}" type="slidenum">
              <a:rPr lang="en-US"/>
              <a:pPr>
                <a:defRPr/>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09600" y="228600"/>
            <a:ext cx="10972800" cy="5867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Rectangle 24"/>
          <p:cNvSpPr>
            <a:spLocks noGrp="1" noChangeArrowheads="1"/>
          </p:cNvSpPr>
          <p:nvPr>
            <p:ph type="dt" sz="half" idx="10"/>
          </p:nvPr>
        </p:nvSpPr>
        <p:spPr>
          <a:ln/>
        </p:spPr>
        <p:txBody>
          <a:bodyPr/>
          <a:lstStyle>
            <a:lvl1pPr>
              <a:defRPr/>
            </a:lvl1pPr>
          </a:lstStyle>
          <a:p>
            <a:pPr>
              <a:defRPr/>
            </a:pPr>
            <a:endParaRPr lang="en-US" dirty="0"/>
          </a:p>
        </p:txBody>
      </p:sp>
      <p:sp>
        <p:nvSpPr>
          <p:cNvPr id="4"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5" name="Rectangle 26"/>
          <p:cNvSpPr>
            <a:spLocks noGrp="1" noChangeArrowheads="1"/>
          </p:cNvSpPr>
          <p:nvPr>
            <p:ph type="sldNum" sz="quarter" idx="12"/>
          </p:nvPr>
        </p:nvSpPr>
        <p:spPr>
          <a:ln/>
        </p:spPr>
        <p:txBody>
          <a:bodyPr/>
          <a:lstStyle>
            <a:lvl1pPr>
              <a:defRPr/>
            </a:lvl1pPr>
          </a:lstStyle>
          <a:p>
            <a:pPr>
              <a:defRPr/>
            </a:pPr>
            <a:fld id="{AB6D5EC9-8A6E-4564-A6E4-C88FE0AD2226}" type="slidenum">
              <a:rPr lang="en-US"/>
              <a:pPr>
                <a:defRPr/>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8467" y="20638"/>
            <a:ext cx="12192000" cy="6858000"/>
            <a:chOff x="0" y="0"/>
            <a:chExt cx="5760" cy="4320"/>
          </a:xfrm>
        </p:grpSpPr>
        <p:sp>
          <p:nvSpPr>
            <p:cNvPr id="5" name="Freeform 3"/>
            <p:cNvSpPr>
              <a:spLocks/>
            </p:cNvSpPr>
            <p:nvPr/>
          </p:nvSpPr>
          <p:spPr bwMode="hidden">
            <a:xfrm>
              <a:off x="0" y="3072"/>
              <a:ext cx="5760" cy="1248"/>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s>
                <a:gs pos="100000">
                  <a:schemeClr val="accent2"/>
                </a:gs>
              </a:gsLst>
              <a:lin ang="54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6" name="Freeform 4"/>
            <p:cNvSpPr>
              <a:spLocks/>
            </p:cNvSpPr>
            <p:nvPr/>
          </p:nvSpPr>
          <p:spPr bwMode="hidden">
            <a:xfrm>
              <a:off x="0" y="0"/>
              <a:ext cx="5760" cy="3072"/>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amma/>
                    <a:shade val="46275"/>
                    <a:invGamma/>
                  </a:schemeClr>
                </a:gs>
                <a:gs pos="100000">
                  <a:schemeClr val="bg1"/>
                </a:gs>
              </a:gsLst>
              <a:lin ang="54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sp>
        <p:nvSpPr>
          <p:cNvPr id="7" name="Freeform 5"/>
          <p:cNvSpPr>
            <a:spLocks/>
          </p:cNvSpPr>
          <p:nvPr/>
        </p:nvSpPr>
        <p:spPr bwMode="hidden">
          <a:xfrm>
            <a:off x="8322733" y="6269038"/>
            <a:ext cx="3860800" cy="609600"/>
          </a:xfrm>
          <a:custGeom>
            <a:avLst/>
            <a:gdLst/>
            <a:ahLst/>
            <a:cxnLst>
              <a:cxn ang="0">
                <a:pos x="5748" y="246"/>
              </a:cxn>
              <a:cxn ang="0">
                <a:pos x="0" y="246"/>
              </a:cxn>
              <a:cxn ang="0">
                <a:pos x="0" y="0"/>
              </a:cxn>
              <a:cxn ang="0">
                <a:pos x="5748" y="0"/>
              </a:cxn>
              <a:cxn ang="0">
                <a:pos x="5748" y="246"/>
              </a:cxn>
              <a:cxn ang="0">
                <a:pos x="5748" y="246"/>
              </a:cxn>
            </a:cxnLst>
            <a:rect l="0" t="0" r="r" b="b"/>
            <a:pathLst>
              <a:path w="5748" h="246">
                <a:moveTo>
                  <a:pt x="5748" y="246"/>
                </a:moveTo>
                <a:lnTo>
                  <a:pt x="0" y="246"/>
                </a:lnTo>
                <a:lnTo>
                  <a:pt x="0" y="0"/>
                </a:lnTo>
                <a:lnTo>
                  <a:pt x="5748" y="0"/>
                </a:lnTo>
                <a:lnTo>
                  <a:pt x="5748" y="246"/>
                </a:lnTo>
                <a:lnTo>
                  <a:pt x="5748" y="246"/>
                </a:lnTo>
                <a:close/>
              </a:path>
            </a:pathLst>
          </a:custGeom>
          <a:gradFill rotWithShape="0">
            <a:gsLst>
              <a:gs pos="0">
                <a:schemeClr val="bg1"/>
              </a:gs>
              <a:gs pos="100000">
                <a:schemeClr val="hlink"/>
              </a:gs>
            </a:gsLst>
            <a:lin ang="189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nvGrpSpPr>
          <p:cNvPr id="8" name="Group 6"/>
          <p:cNvGrpSpPr>
            <a:grpSpLocks/>
          </p:cNvGrpSpPr>
          <p:nvPr/>
        </p:nvGrpSpPr>
        <p:grpSpPr bwMode="auto">
          <a:xfrm>
            <a:off x="-2117" y="6034088"/>
            <a:ext cx="10460568" cy="850900"/>
            <a:chOff x="0" y="3792"/>
            <a:chExt cx="4942" cy="536"/>
          </a:xfrm>
        </p:grpSpPr>
        <p:sp>
          <p:nvSpPr>
            <p:cNvPr id="9" name="Freeform 7"/>
            <p:cNvSpPr>
              <a:spLocks/>
            </p:cNvSpPr>
            <p:nvPr userDrawn="1"/>
          </p:nvSpPr>
          <p:spPr bwMode="ltGray">
            <a:xfrm>
              <a:off x="1488" y="3792"/>
              <a:ext cx="3240" cy="536"/>
            </a:xfrm>
            <a:custGeom>
              <a:avLst/>
              <a:gdLst/>
              <a:ahLst/>
              <a:cxnLst>
                <a:cxn ang="0">
                  <a:pos x="3132" y="469"/>
                </a:cxn>
                <a:cxn ang="0">
                  <a:pos x="2995" y="395"/>
                </a:cxn>
                <a:cxn ang="0">
                  <a:pos x="2911" y="375"/>
                </a:cxn>
                <a:cxn ang="0">
                  <a:pos x="2678" y="228"/>
                </a:cxn>
                <a:cxn ang="0">
                  <a:pos x="2553" y="74"/>
                </a:cxn>
                <a:cxn ang="0">
                  <a:pos x="2457" y="7"/>
                </a:cxn>
                <a:cxn ang="0">
                  <a:pos x="2403" y="47"/>
                </a:cxn>
                <a:cxn ang="0">
                  <a:pos x="2289" y="74"/>
                </a:cxn>
                <a:cxn ang="0">
                  <a:pos x="2134" y="74"/>
                </a:cxn>
                <a:cxn ang="0">
                  <a:pos x="2044" y="128"/>
                </a:cxn>
                <a:cxn ang="0">
                  <a:pos x="1775" y="222"/>
                </a:cxn>
                <a:cxn ang="0">
                  <a:pos x="1602" y="181"/>
                </a:cxn>
                <a:cxn ang="0">
                  <a:pos x="1560" y="101"/>
                </a:cxn>
                <a:cxn ang="0">
                  <a:pos x="1542" y="87"/>
                </a:cxn>
                <a:cxn ang="0">
                  <a:pos x="1446" y="60"/>
                </a:cxn>
                <a:cxn ang="0">
                  <a:pos x="1375" y="74"/>
                </a:cxn>
                <a:cxn ang="0">
                  <a:pos x="1309" y="87"/>
                </a:cxn>
                <a:cxn ang="0">
                  <a:pos x="1243" y="13"/>
                </a:cxn>
                <a:cxn ang="0">
                  <a:pos x="1225" y="0"/>
                </a:cxn>
                <a:cxn ang="0">
                  <a:pos x="1189" y="0"/>
                </a:cxn>
                <a:cxn ang="0">
                  <a:pos x="1106" y="34"/>
                </a:cxn>
                <a:cxn ang="0">
                  <a:pos x="1106" y="34"/>
                </a:cxn>
                <a:cxn ang="0">
                  <a:pos x="1094" y="40"/>
                </a:cxn>
                <a:cxn ang="0">
                  <a:pos x="1070" y="54"/>
                </a:cxn>
                <a:cxn ang="0">
                  <a:pos x="1034" y="74"/>
                </a:cxn>
                <a:cxn ang="0">
                  <a:pos x="1004" y="74"/>
                </a:cxn>
                <a:cxn ang="0">
                  <a:pos x="986" y="74"/>
                </a:cxn>
                <a:cxn ang="0">
                  <a:pos x="956" y="81"/>
                </a:cxn>
                <a:cxn ang="0">
                  <a:pos x="920" y="94"/>
                </a:cxn>
                <a:cxn ang="0">
                  <a:pos x="884" y="107"/>
                </a:cxn>
                <a:cxn ang="0">
                  <a:pos x="843" y="128"/>
                </a:cxn>
                <a:cxn ang="0">
                  <a:pos x="813" y="141"/>
                </a:cxn>
                <a:cxn ang="0">
                  <a:pos x="789" y="148"/>
                </a:cxn>
                <a:cxn ang="0">
                  <a:pos x="783" y="154"/>
                </a:cxn>
                <a:cxn ang="0">
                  <a:pos x="556" y="228"/>
                </a:cxn>
                <a:cxn ang="0">
                  <a:pos x="394" y="294"/>
                </a:cxn>
                <a:cxn ang="0">
                  <a:pos x="107" y="462"/>
                </a:cxn>
                <a:cxn ang="0">
                  <a:pos x="0" y="536"/>
                </a:cxn>
                <a:cxn ang="0">
                  <a:pos x="3240" y="536"/>
                </a:cxn>
                <a:cxn ang="0">
                  <a:pos x="3132" y="469"/>
                </a:cxn>
                <a:cxn ang="0">
                  <a:pos x="3132" y="469"/>
                </a:cxn>
              </a:cxnLst>
              <a:rect l="0" t="0" r="r" b="b"/>
              <a:pathLst>
                <a:path w="3240" h="536">
                  <a:moveTo>
                    <a:pt x="3132" y="469"/>
                  </a:moveTo>
                  <a:lnTo>
                    <a:pt x="2995" y="395"/>
                  </a:lnTo>
                  <a:lnTo>
                    <a:pt x="2911" y="375"/>
                  </a:lnTo>
                  <a:lnTo>
                    <a:pt x="2678" y="228"/>
                  </a:lnTo>
                  <a:lnTo>
                    <a:pt x="2553" y="74"/>
                  </a:lnTo>
                  <a:lnTo>
                    <a:pt x="2457" y="7"/>
                  </a:lnTo>
                  <a:lnTo>
                    <a:pt x="2403" y="47"/>
                  </a:lnTo>
                  <a:lnTo>
                    <a:pt x="2289" y="74"/>
                  </a:lnTo>
                  <a:lnTo>
                    <a:pt x="2134" y="74"/>
                  </a:lnTo>
                  <a:lnTo>
                    <a:pt x="2044" y="128"/>
                  </a:lnTo>
                  <a:lnTo>
                    <a:pt x="1775" y="222"/>
                  </a:lnTo>
                  <a:lnTo>
                    <a:pt x="1602" y="181"/>
                  </a:lnTo>
                  <a:lnTo>
                    <a:pt x="1560" y="101"/>
                  </a:lnTo>
                  <a:lnTo>
                    <a:pt x="1542" y="87"/>
                  </a:lnTo>
                  <a:lnTo>
                    <a:pt x="1446" y="60"/>
                  </a:lnTo>
                  <a:lnTo>
                    <a:pt x="1375" y="74"/>
                  </a:lnTo>
                  <a:lnTo>
                    <a:pt x="1309" y="87"/>
                  </a:lnTo>
                  <a:lnTo>
                    <a:pt x="1243" y="13"/>
                  </a:lnTo>
                  <a:lnTo>
                    <a:pt x="1225" y="0"/>
                  </a:lnTo>
                  <a:lnTo>
                    <a:pt x="1189" y="0"/>
                  </a:lnTo>
                  <a:lnTo>
                    <a:pt x="1106" y="34"/>
                  </a:lnTo>
                  <a:lnTo>
                    <a:pt x="1106" y="34"/>
                  </a:lnTo>
                  <a:lnTo>
                    <a:pt x="1094" y="40"/>
                  </a:lnTo>
                  <a:lnTo>
                    <a:pt x="1070" y="54"/>
                  </a:lnTo>
                  <a:lnTo>
                    <a:pt x="1034" y="74"/>
                  </a:lnTo>
                  <a:lnTo>
                    <a:pt x="1004" y="74"/>
                  </a:lnTo>
                  <a:lnTo>
                    <a:pt x="986" y="74"/>
                  </a:lnTo>
                  <a:lnTo>
                    <a:pt x="956" y="81"/>
                  </a:lnTo>
                  <a:lnTo>
                    <a:pt x="920" y="94"/>
                  </a:lnTo>
                  <a:lnTo>
                    <a:pt x="884" y="107"/>
                  </a:lnTo>
                  <a:lnTo>
                    <a:pt x="843" y="128"/>
                  </a:lnTo>
                  <a:lnTo>
                    <a:pt x="813" y="141"/>
                  </a:lnTo>
                  <a:lnTo>
                    <a:pt x="789" y="148"/>
                  </a:lnTo>
                  <a:lnTo>
                    <a:pt x="783" y="154"/>
                  </a:lnTo>
                  <a:lnTo>
                    <a:pt x="556" y="228"/>
                  </a:lnTo>
                  <a:lnTo>
                    <a:pt x="394" y="294"/>
                  </a:lnTo>
                  <a:lnTo>
                    <a:pt x="107" y="462"/>
                  </a:lnTo>
                  <a:lnTo>
                    <a:pt x="0" y="536"/>
                  </a:lnTo>
                  <a:lnTo>
                    <a:pt x="3240" y="536"/>
                  </a:lnTo>
                  <a:lnTo>
                    <a:pt x="3132" y="469"/>
                  </a:lnTo>
                  <a:lnTo>
                    <a:pt x="3132" y="469"/>
                  </a:lnTo>
                  <a:close/>
                </a:path>
              </a:pathLst>
            </a:custGeom>
            <a:gradFill rotWithShape="0">
              <a:gsLst>
                <a:gs pos="0">
                  <a:schemeClr val="bg2">
                    <a:gamma/>
                    <a:tint val="66667"/>
                    <a:invGamma/>
                  </a:schemeClr>
                </a:gs>
                <a:gs pos="100000">
                  <a:schemeClr val="bg2"/>
                </a:gs>
              </a:gsLst>
              <a:lin ang="54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nvGrpSpPr>
            <p:cNvPr id="10" name="Group 8"/>
            <p:cNvGrpSpPr>
              <a:grpSpLocks/>
            </p:cNvGrpSpPr>
            <p:nvPr userDrawn="1"/>
          </p:nvGrpSpPr>
          <p:grpSpPr bwMode="auto">
            <a:xfrm>
              <a:off x="2486" y="3792"/>
              <a:ext cx="2456" cy="536"/>
              <a:chOff x="2486" y="3792"/>
              <a:chExt cx="2456" cy="536"/>
            </a:xfrm>
          </p:grpSpPr>
          <p:sp>
            <p:nvSpPr>
              <p:cNvPr id="12" name="Freeform 9"/>
              <p:cNvSpPr>
                <a:spLocks/>
              </p:cNvSpPr>
              <p:nvPr userDrawn="1"/>
            </p:nvSpPr>
            <p:spPr bwMode="ltGray">
              <a:xfrm>
                <a:off x="3948" y="3799"/>
                <a:ext cx="994" cy="529"/>
              </a:xfrm>
              <a:custGeom>
                <a:avLst/>
                <a:gdLst/>
                <a:ahLst/>
                <a:cxnLst>
                  <a:cxn ang="0">
                    <a:pos x="636" y="373"/>
                  </a:cxn>
                  <a:cxn ang="0">
                    <a:pos x="495" y="370"/>
                  </a:cxn>
                  <a:cxn ang="0">
                    <a:pos x="280" y="249"/>
                  </a:cxn>
                  <a:cxn ang="0">
                    <a:pos x="127" y="66"/>
                  </a:cxn>
                  <a:cxn ang="0">
                    <a:pos x="0" y="0"/>
                  </a:cxn>
                  <a:cxn ang="0">
                    <a:pos x="22" y="26"/>
                  </a:cxn>
                  <a:cxn ang="0">
                    <a:pos x="0" y="65"/>
                  </a:cxn>
                  <a:cxn ang="0">
                    <a:pos x="30" y="119"/>
                  </a:cxn>
                  <a:cxn ang="0">
                    <a:pos x="75" y="243"/>
                  </a:cxn>
                  <a:cxn ang="0">
                    <a:pos x="45" y="422"/>
                  </a:cxn>
                  <a:cxn ang="0">
                    <a:pos x="200" y="329"/>
                  </a:cxn>
                  <a:cxn ang="0">
                    <a:pos x="592" y="527"/>
                  </a:cxn>
                  <a:cxn ang="0">
                    <a:pos x="994" y="529"/>
                  </a:cxn>
                  <a:cxn ang="0">
                    <a:pos x="828" y="473"/>
                  </a:cxn>
                  <a:cxn ang="0">
                    <a:pos x="636" y="373"/>
                  </a:cxn>
                </a:cxnLst>
                <a:rect l="0" t="0" r="r" b="b"/>
                <a:pathLst>
                  <a:path w="994" h="529">
                    <a:moveTo>
                      <a:pt x="636" y="373"/>
                    </a:moveTo>
                    <a:lnTo>
                      <a:pt x="495" y="370"/>
                    </a:lnTo>
                    <a:lnTo>
                      <a:pt x="280" y="249"/>
                    </a:lnTo>
                    <a:lnTo>
                      <a:pt x="127" y="66"/>
                    </a:lnTo>
                    <a:lnTo>
                      <a:pt x="0" y="0"/>
                    </a:lnTo>
                    <a:lnTo>
                      <a:pt x="22" y="26"/>
                    </a:lnTo>
                    <a:lnTo>
                      <a:pt x="0" y="65"/>
                    </a:lnTo>
                    <a:lnTo>
                      <a:pt x="30" y="119"/>
                    </a:lnTo>
                    <a:lnTo>
                      <a:pt x="75" y="243"/>
                    </a:lnTo>
                    <a:lnTo>
                      <a:pt x="45" y="422"/>
                    </a:lnTo>
                    <a:lnTo>
                      <a:pt x="200" y="329"/>
                    </a:lnTo>
                    <a:lnTo>
                      <a:pt x="592" y="527"/>
                    </a:lnTo>
                    <a:lnTo>
                      <a:pt x="994" y="529"/>
                    </a:lnTo>
                    <a:lnTo>
                      <a:pt x="828" y="473"/>
                    </a:lnTo>
                    <a:lnTo>
                      <a:pt x="636" y="373"/>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13" name="Freeform 10"/>
              <p:cNvSpPr>
                <a:spLocks/>
              </p:cNvSpPr>
              <p:nvPr userDrawn="1"/>
            </p:nvSpPr>
            <p:spPr bwMode="ltGray">
              <a:xfrm>
                <a:off x="2677" y="3792"/>
                <a:ext cx="186" cy="395"/>
              </a:xfrm>
              <a:custGeom>
                <a:avLst/>
                <a:gdLst/>
                <a:ahLst/>
                <a:cxnLst>
                  <a:cxn ang="0">
                    <a:pos x="36" y="0"/>
                  </a:cxn>
                  <a:cxn ang="0">
                    <a:pos x="54" y="18"/>
                  </a:cxn>
                  <a:cxn ang="0">
                    <a:pos x="24" y="30"/>
                  </a:cxn>
                  <a:cxn ang="0">
                    <a:pos x="18" y="66"/>
                  </a:cxn>
                  <a:cxn ang="0">
                    <a:pos x="42" y="114"/>
                  </a:cxn>
                  <a:cxn ang="0">
                    <a:pos x="48" y="162"/>
                  </a:cxn>
                  <a:cxn ang="0">
                    <a:pos x="0" y="353"/>
                  </a:cxn>
                  <a:cxn ang="0">
                    <a:pos x="54" y="233"/>
                  </a:cxn>
                  <a:cxn ang="0">
                    <a:pos x="84" y="216"/>
                  </a:cxn>
                  <a:cxn ang="0">
                    <a:pos x="126" y="126"/>
                  </a:cxn>
                  <a:cxn ang="0">
                    <a:pos x="144" y="120"/>
                  </a:cxn>
                  <a:cxn ang="0">
                    <a:pos x="144" y="90"/>
                  </a:cxn>
                  <a:cxn ang="0">
                    <a:pos x="186" y="66"/>
                  </a:cxn>
                  <a:cxn ang="0">
                    <a:pos x="162" y="60"/>
                  </a:cxn>
                  <a:cxn ang="0">
                    <a:pos x="36" y="0"/>
                  </a:cxn>
                  <a:cxn ang="0">
                    <a:pos x="36" y="0"/>
                  </a:cxn>
                </a:cxnLst>
                <a:rect l="0" t="0" r="r" b="b"/>
                <a:pathLst>
                  <a:path w="186" h="353">
                    <a:moveTo>
                      <a:pt x="36" y="0"/>
                    </a:moveTo>
                    <a:lnTo>
                      <a:pt x="54" y="18"/>
                    </a:lnTo>
                    <a:lnTo>
                      <a:pt x="24" y="30"/>
                    </a:lnTo>
                    <a:lnTo>
                      <a:pt x="18" y="66"/>
                    </a:lnTo>
                    <a:lnTo>
                      <a:pt x="42" y="114"/>
                    </a:lnTo>
                    <a:lnTo>
                      <a:pt x="48" y="162"/>
                    </a:lnTo>
                    <a:lnTo>
                      <a:pt x="0" y="353"/>
                    </a:lnTo>
                    <a:lnTo>
                      <a:pt x="54" y="233"/>
                    </a:lnTo>
                    <a:lnTo>
                      <a:pt x="84" y="216"/>
                    </a:lnTo>
                    <a:lnTo>
                      <a:pt x="126" y="126"/>
                    </a:lnTo>
                    <a:lnTo>
                      <a:pt x="144" y="120"/>
                    </a:lnTo>
                    <a:lnTo>
                      <a:pt x="144" y="90"/>
                    </a:lnTo>
                    <a:lnTo>
                      <a:pt x="186" y="66"/>
                    </a:lnTo>
                    <a:lnTo>
                      <a:pt x="162" y="60"/>
                    </a:lnTo>
                    <a:lnTo>
                      <a:pt x="36" y="0"/>
                    </a:lnTo>
                    <a:lnTo>
                      <a:pt x="36" y="0"/>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14" name="Freeform 11"/>
              <p:cNvSpPr>
                <a:spLocks/>
              </p:cNvSpPr>
              <p:nvPr userDrawn="1"/>
            </p:nvSpPr>
            <p:spPr bwMode="ltGray">
              <a:xfrm>
                <a:off x="3030" y="3893"/>
                <a:ext cx="378" cy="271"/>
              </a:xfrm>
              <a:custGeom>
                <a:avLst/>
                <a:gdLst/>
                <a:ahLst/>
                <a:cxnLst>
                  <a:cxn ang="0">
                    <a:pos x="18" y="0"/>
                  </a:cxn>
                  <a:cxn ang="0">
                    <a:pos x="12" y="13"/>
                  </a:cxn>
                  <a:cxn ang="0">
                    <a:pos x="0" y="40"/>
                  </a:cxn>
                  <a:cxn ang="0">
                    <a:pos x="60" y="121"/>
                  </a:cxn>
                  <a:cxn ang="0">
                    <a:pos x="310" y="271"/>
                  </a:cxn>
                  <a:cxn ang="0">
                    <a:pos x="290" y="139"/>
                  </a:cxn>
                  <a:cxn ang="0">
                    <a:pos x="378" y="76"/>
                  </a:cxn>
                  <a:cxn ang="0">
                    <a:pos x="251" y="94"/>
                  </a:cxn>
                  <a:cxn ang="0">
                    <a:pos x="90" y="54"/>
                  </a:cxn>
                  <a:cxn ang="0">
                    <a:pos x="18" y="0"/>
                  </a:cxn>
                  <a:cxn ang="0">
                    <a:pos x="18" y="0"/>
                  </a:cxn>
                </a:cxnLst>
                <a:rect l="0" t="0" r="r" b="b"/>
                <a:pathLst>
                  <a:path w="378" h="271">
                    <a:moveTo>
                      <a:pt x="18" y="0"/>
                    </a:moveTo>
                    <a:lnTo>
                      <a:pt x="12" y="13"/>
                    </a:lnTo>
                    <a:lnTo>
                      <a:pt x="0" y="40"/>
                    </a:lnTo>
                    <a:lnTo>
                      <a:pt x="60" y="121"/>
                    </a:lnTo>
                    <a:lnTo>
                      <a:pt x="310" y="271"/>
                    </a:lnTo>
                    <a:lnTo>
                      <a:pt x="290" y="139"/>
                    </a:lnTo>
                    <a:lnTo>
                      <a:pt x="378" y="76"/>
                    </a:lnTo>
                    <a:lnTo>
                      <a:pt x="251" y="94"/>
                    </a:lnTo>
                    <a:lnTo>
                      <a:pt x="90" y="54"/>
                    </a:lnTo>
                    <a:lnTo>
                      <a:pt x="18" y="0"/>
                    </a:lnTo>
                    <a:lnTo>
                      <a:pt x="18" y="0"/>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15" name="Freeform 12"/>
              <p:cNvSpPr>
                <a:spLocks/>
              </p:cNvSpPr>
              <p:nvPr userDrawn="1"/>
            </p:nvSpPr>
            <p:spPr bwMode="ltGray">
              <a:xfrm>
                <a:off x="3628" y="3866"/>
                <a:ext cx="155" cy="74"/>
              </a:xfrm>
              <a:custGeom>
                <a:avLst/>
                <a:gdLst/>
                <a:ahLst/>
                <a:cxnLst>
                  <a:cxn ang="0">
                    <a:pos x="114" y="0"/>
                  </a:cxn>
                  <a:cxn ang="0">
                    <a:pos x="0" y="0"/>
                  </a:cxn>
                  <a:cxn ang="0">
                    <a:pos x="0" y="0"/>
                  </a:cxn>
                  <a:cxn ang="0">
                    <a:pos x="6" y="6"/>
                  </a:cxn>
                  <a:cxn ang="0">
                    <a:pos x="6" y="18"/>
                  </a:cxn>
                  <a:cxn ang="0">
                    <a:pos x="0" y="24"/>
                  </a:cxn>
                  <a:cxn ang="0">
                    <a:pos x="78" y="60"/>
                  </a:cxn>
                  <a:cxn ang="0">
                    <a:pos x="96" y="42"/>
                  </a:cxn>
                  <a:cxn ang="0">
                    <a:pos x="155" y="66"/>
                  </a:cxn>
                  <a:cxn ang="0">
                    <a:pos x="126" y="24"/>
                  </a:cxn>
                  <a:cxn ang="0">
                    <a:pos x="149" y="0"/>
                  </a:cxn>
                  <a:cxn ang="0">
                    <a:pos x="114" y="0"/>
                  </a:cxn>
                  <a:cxn ang="0">
                    <a:pos x="114" y="0"/>
                  </a:cxn>
                </a:cxnLst>
                <a:rect l="0" t="0" r="r" b="b"/>
                <a:pathLst>
                  <a:path w="155" h="66">
                    <a:moveTo>
                      <a:pt x="114" y="0"/>
                    </a:moveTo>
                    <a:lnTo>
                      <a:pt x="0" y="0"/>
                    </a:lnTo>
                    <a:lnTo>
                      <a:pt x="0" y="0"/>
                    </a:lnTo>
                    <a:lnTo>
                      <a:pt x="6" y="6"/>
                    </a:lnTo>
                    <a:lnTo>
                      <a:pt x="6" y="18"/>
                    </a:lnTo>
                    <a:lnTo>
                      <a:pt x="0" y="24"/>
                    </a:lnTo>
                    <a:lnTo>
                      <a:pt x="78" y="60"/>
                    </a:lnTo>
                    <a:lnTo>
                      <a:pt x="96" y="42"/>
                    </a:lnTo>
                    <a:lnTo>
                      <a:pt x="155" y="66"/>
                    </a:lnTo>
                    <a:lnTo>
                      <a:pt x="126" y="24"/>
                    </a:lnTo>
                    <a:lnTo>
                      <a:pt x="149" y="0"/>
                    </a:lnTo>
                    <a:lnTo>
                      <a:pt x="114" y="0"/>
                    </a:lnTo>
                    <a:lnTo>
                      <a:pt x="114" y="0"/>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16" name="Freeform 13"/>
              <p:cNvSpPr>
                <a:spLocks/>
              </p:cNvSpPr>
              <p:nvPr userDrawn="1"/>
            </p:nvSpPr>
            <p:spPr bwMode="ltGray">
              <a:xfrm>
                <a:off x="2486" y="3859"/>
                <a:ext cx="42" cy="81"/>
              </a:xfrm>
              <a:custGeom>
                <a:avLst/>
                <a:gdLst/>
                <a:ahLst/>
                <a:cxnLst>
                  <a:cxn ang="0">
                    <a:pos x="6" y="36"/>
                  </a:cxn>
                  <a:cxn ang="0">
                    <a:pos x="0" y="18"/>
                  </a:cxn>
                  <a:cxn ang="0">
                    <a:pos x="12" y="6"/>
                  </a:cxn>
                  <a:cxn ang="0">
                    <a:pos x="0" y="6"/>
                  </a:cxn>
                  <a:cxn ang="0">
                    <a:pos x="12" y="6"/>
                  </a:cxn>
                  <a:cxn ang="0">
                    <a:pos x="24" y="6"/>
                  </a:cxn>
                  <a:cxn ang="0">
                    <a:pos x="36" y="6"/>
                  </a:cxn>
                  <a:cxn ang="0">
                    <a:pos x="42" y="0"/>
                  </a:cxn>
                  <a:cxn ang="0">
                    <a:pos x="30" y="18"/>
                  </a:cxn>
                  <a:cxn ang="0">
                    <a:pos x="42" y="48"/>
                  </a:cxn>
                  <a:cxn ang="0">
                    <a:pos x="12" y="72"/>
                  </a:cxn>
                  <a:cxn ang="0">
                    <a:pos x="6" y="36"/>
                  </a:cxn>
                  <a:cxn ang="0">
                    <a:pos x="6" y="36"/>
                  </a:cxn>
                </a:cxnLst>
                <a:rect l="0" t="0" r="r" b="b"/>
                <a:pathLst>
                  <a:path w="42" h="72">
                    <a:moveTo>
                      <a:pt x="6" y="36"/>
                    </a:moveTo>
                    <a:lnTo>
                      <a:pt x="0" y="18"/>
                    </a:lnTo>
                    <a:lnTo>
                      <a:pt x="12" y="6"/>
                    </a:lnTo>
                    <a:lnTo>
                      <a:pt x="0" y="6"/>
                    </a:lnTo>
                    <a:lnTo>
                      <a:pt x="12" y="6"/>
                    </a:lnTo>
                    <a:lnTo>
                      <a:pt x="24" y="6"/>
                    </a:lnTo>
                    <a:lnTo>
                      <a:pt x="36" y="6"/>
                    </a:lnTo>
                    <a:lnTo>
                      <a:pt x="42" y="0"/>
                    </a:lnTo>
                    <a:lnTo>
                      <a:pt x="30" y="18"/>
                    </a:lnTo>
                    <a:lnTo>
                      <a:pt x="42" y="48"/>
                    </a:lnTo>
                    <a:lnTo>
                      <a:pt x="12" y="72"/>
                    </a:lnTo>
                    <a:lnTo>
                      <a:pt x="6" y="36"/>
                    </a:lnTo>
                    <a:lnTo>
                      <a:pt x="6" y="36"/>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sp>
          <p:nvSpPr>
            <p:cNvPr id="11" name="Freeform 14"/>
            <p:cNvSpPr>
              <a:spLocks/>
            </p:cNvSpPr>
            <p:nvPr userDrawn="1"/>
          </p:nvSpPr>
          <p:spPr bwMode="ltGray">
            <a:xfrm>
              <a:off x="0" y="3792"/>
              <a:ext cx="3976" cy="535"/>
            </a:xfrm>
            <a:custGeom>
              <a:avLst/>
              <a:gdLst/>
              <a:ahLst/>
              <a:cxnLst>
                <a:cxn ang="0">
                  <a:pos x="3976" y="527"/>
                </a:cxn>
                <a:cxn ang="0">
                  <a:pos x="3970" y="527"/>
                </a:cxn>
                <a:cxn ang="0">
                  <a:pos x="3844" y="509"/>
                </a:cxn>
                <a:cxn ang="0">
                  <a:pos x="2487" y="305"/>
                </a:cxn>
                <a:cxn ang="0">
                  <a:pos x="2039" y="36"/>
                </a:cxn>
                <a:cxn ang="0">
                  <a:pos x="1907" y="24"/>
                </a:cxn>
                <a:cxn ang="0">
                  <a:pos x="1883" y="54"/>
                </a:cxn>
                <a:cxn ang="0">
                  <a:pos x="1859" y="54"/>
                </a:cxn>
                <a:cxn ang="0">
                  <a:pos x="1830" y="30"/>
                </a:cxn>
                <a:cxn ang="0">
                  <a:pos x="1704" y="102"/>
                </a:cxn>
                <a:cxn ang="0">
                  <a:pos x="1608" y="126"/>
                </a:cxn>
                <a:cxn ang="0">
                  <a:pos x="1561" y="132"/>
                </a:cxn>
                <a:cxn ang="0">
                  <a:pos x="1495" y="102"/>
                </a:cxn>
                <a:cxn ang="0">
                  <a:pos x="1357" y="126"/>
                </a:cxn>
                <a:cxn ang="0">
                  <a:pos x="1285" y="24"/>
                </a:cxn>
                <a:cxn ang="0">
                  <a:pos x="1280" y="18"/>
                </a:cxn>
                <a:cxn ang="0">
                  <a:pos x="1262" y="12"/>
                </a:cxn>
                <a:cxn ang="0">
                  <a:pos x="1238" y="6"/>
                </a:cxn>
                <a:cxn ang="0">
                  <a:pos x="1220" y="0"/>
                </a:cxn>
                <a:cxn ang="0">
                  <a:pos x="1196" y="0"/>
                </a:cxn>
                <a:cxn ang="0">
                  <a:pos x="1166" y="0"/>
                </a:cxn>
                <a:cxn ang="0">
                  <a:pos x="1142" y="0"/>
                </a:cxn>
                <a:cxn ang="0">
                  <a:pos x="1136" y="0"/>
                </a:cxn>
                <a:cxn ang="0">
                  <a:pos x="1130" y="0"/>
                </a:cxn>
                <a:cxn ang="0">
                  <a:pos x="1124" y="6"/>
                </a:cxn>
                <a:cxn ang="0">
                  <a:pos x="1118" y="12"/>
                </a:cxn>
                <a:cxn ang="0">
                  <a:pos x="1100" y="18"/>
                </a:cxn>
                <a:cxn ang="0">
                  <a:pos x="1088" y="18"/>
                </a:cxn>
                <a:cxn ang="0">
                  <a:pos x="1070" y="24"/>
                </a:cxn>
                <a:cxn ang="0">
                  <a:pos x="1052" y="30"/>
                </a:cxn>
                <a:cxn ang="0">
                  <a:pos x="1034" y="36"/>
                </a:cxn>
                <a:cxn ang="0">
                  <a:pos x="1028" y="42"/>
                </a:cxn>
                <a:cxn ang="0">
                  <a:pos x="969" y="60"/>
                </a:cxn>
                <a:cxn ang="0">
                  <a:pos x="921" y="72"/>
                </a:cxn>
                <a:cxn ang="0">
                  <a:pos x="855" y="48"/>
                </a:cxn>
                <a:cxn ang="0">
                  <a:pos x="825" y="48"/>
                </a:cxn>
                <a:cxn ang="0">
                  <a:pos x="759" y="72"/>
                </a:cxn>
                <a:cxn ang="0">
                  <a:pos x="735" y="72"/>
                </a:cxn>
                <a:cxn ang="0">
                  <a:pos x="706" y="60"/>
                </a:cxn>
                <a:cxn ang="0">
                  <a:pos x="640" y="60"/>
                </a:cxn>
                <a:cxn ang="0">
                  <a:pos x="544" y="72"/>
                </a:cxn>
                <a:cxn ang="0">
                  <a:pos x="389" y="18"/>
                </a:cxn>
                <a:cxn ang="0">
                  <a:pos x="323" y="60"/>
                </a:cxn>
                <a:cxn ang="0">
                  <a:pos x="317" y="60"/>
                </a:cxn>
                <a:cxn ang="0">
                  <a:pos x="305" y="72"/>
                </a:cxn>
                <a:cxn ang="0">
                  <a:pos x="287" y="78"/>
                </a:cxn>
                <a:cxn ang="0">
                  <a:pos x="263" y="90"/>
                </a:cxn>
                <a:cxn ang="0">
                  <a:pos x="203" y="120"/>
                </a:cxn>
                <a:cxn ang="0">
                  <a:pos x="149" y="150"/>
                </a:cxn>
                <a:cxn ang="0">
                  <a:pos x="78" y="168"/>
                </a:cxn>
                <a:cxn ang="0">
                  <a:pos x="0" y="180"/>
                </a:cxn>
                <a:cxn ang="0">
                  <a:pos x="0" y="527"/>
                </a:cxn>
                <a:cxn ang="0">
                  <a:pos x="1010" y="527"/>
                </a:cxn>
                <a:cxn ang="0">
                  <a:pos x="3725" y="527"/>
                </a:cxn>
                <a:cxn ang="0">
                  <a:pos x="3976" y="527"/>
                </a:cxn>
                <a:cxn ang="0">
                  <a:pos x="3976" y="527"/>
                </a:cxn>
              </a:cxnLst>
              <a:rect l="0" t="0" r="r" b="b"/>
              <a:pathLst>
                <a:path w="3976" h="527">
                  <a:moveTo>
                    <a:pt x="3976" y="527"/>
                  </a:moveTo>
                  <a:lnTo>
                    <a:pt x="3970" y="527"/>
                  </a:lnTo>
                  <a:lnTo>
                    <a:pt x="3844" y="509"/>
                  </a:lnTo>
                  <a:lnTo>
                    <a:pt x="2487" y="305"/>
                  </a:lnTo>
                  <a:lnTo>
                    <a:pt x="2039" y="36"/>
                  </a:lnTo>
                  <a:lnTo>
                    <a:pt x="1907" y="24"/>
                  </a:lnTo>
                  <a:lnTo>
                    <a:pt x="1883" y="54"/>
                  </a:lnTo>
                  <a:lnTo>
                    <a:pt x="1859" y="54"/>
                  </a:lnTo>
                  <a:lnTo>
                    <a:pt x="1830" y="30"/>
                  </a:lnTo>
                  <a:lnTo>
                    <a:pt x="1704" y="102"/>
                  </a:lnTo>
                  <a:lnTo>
                    <a:pt x="1608" y="126"/>
                  </a:lnTo>
                  <a:lnTo>
                    <a:pt x="1561" y="132"/>
                  </a:lnTo>
                  <a:lnTo>
                    <a:pt x="1495" y="102"/>
                  </a:lnTo>
                  <a:lnTo>
                    <a:pt x="1357" y="126"/>
                  </a:lnTo>
                  <a:lnTo>
                    <a:pt x="1285" y="24"/>
                  </a:lnTo>
                  <a:lnTo>
                    <a:pt x="1280" y="18"/>
                  </a:lnTo>
                  <a:lnTo>
                    <a:pt x="1262" y="12"/>
                  </a:lnTo>
                  <a:lnTo>
                    <a:pt x="1238" y="6"/>
                  </a:lnTo>
                  <a:lnTo>
                    <a:pt x="1220" y="0"/>
                  </a:lnTo>
                  <a:lnTo>
                    <a:pt x="1196" y="0"/>
                  </a:lnTo>
                  <a:lnTo>
                    <a:pt x="1166" y="0"/>
                  </a:lnTo>
                  <a:lnTo>
                    <a:pt x="1142" y="0"/>
                  </a:lnTo>
                  <a:lnTo>
                    <a:pt x="1136" y="0"/>
                  </a:lnTo>
                  <a:lnTo>
                    <a:pt x="1130" y="0"/>
                  </a:lnTo>
                  <a:lnTo>
                    <a:pt x="1124" y="6"/>
                  </a:lnTo>
                  <a:lnTo>
                    <a:pt x="1118" y="12"/>
                  </a:lnTo>
                  <a:lnTo>
                    <a:pt x="1100" y="18"/>
                  </a:lnTo>
                  <a:lnTo>
                    <a:pt x="1088" y="18"/>
                  </a:lnTo>
                  <a:lnTo>
                    <a:pt x="1070" y="24"/>
                  </a:lnTo>
                  <a:lnTo>
                    <a:pt x="1052" y="30"/>
                  </a:lnTo>
                  <a:lnTo>
                    <a:pt x="1034" y="36"/>
                  </a:lnTo>
                  <a:lnTo>
                    <a:pt x="1028" y="42"/>
                  </a:lnTo>
                  <a:lnTo>
                    <a:pt x="969" y="60"/>
                  </a:lnTo>
                  <a:lnTo>
                    <a:pt x="921" y="72"/>
                  </a:lnTo>
                  <a:lnTo>
                    <a:pt x="855" y="48"/>
                  </a:lnTo>
                  <a:lnTo>
                    <a:pt x="825" y="48"/>
                  </a:lnTo>
                  <a:lnTo>
                    <a:pt x="759" y="72"/>
                  </a:lnTo>
                  <a:lnTo>
                    <a:pt x="735" y="72"/>
                  </a:lnTo>
                  <a:lnTo>
                    <a:pt x="706" y="60"/>
                  </a:lnTo>
                  <a:lnTo>
                    <a:pt x="640" y="60"/>
                  </a:lnTo>
                  <a:lnTo>
                    <a:pt x="544" y="72"/>
                  </a:lnTo>
                  <a:lnTo>
                    <a:pt x="389" y="18"/>
                  </a:lnTo>
                  <a:lnTo>
                    <a:pt x="323" y="60"/>
                  </a:lnTo>
                  <a:lnTo>
                    <a:pt x="317" y="60"/>
                  </a:lnTo>
                  <a:lnTo>
                    <a:pt x="305" y="72"/>
                  </a:lnTo>
                  <a:lnTo>
                    <a:pt x="287" y="78"/>
                  </a:lnTo>
                  <a:lnTo>
                    <a:pt x="263" y="90"/>
                  </a:lnTo>
                  <a:lnTo>
                    <a:pt x="203" y="120"/>
                  </a:lnTo>
                  <a:lnTo>
                    <a:pt x="149" y="150"/>
                  </a:lnTo>
                  <a:lnTo>
                    <a:pt x="78" y="168"/>
                  </a:lnTo>
                  <a:lnTo>
                    <a:pt x="0" y="180"/>
                  </a:lnTo>
                  <a:lnTo>
                    <a:pt x="0" y="527"/>
                  </a:lnTo>
                  <a:lnTo>
                    <a:pt x="1010" y="527"/>
                  </a:lnTo>
                  <a:lnTo>
                    <a:pt x="3725" y="527"/>
                  </a:lnTo>
                  <a:lnTo>
                    <a:pt x="3976" y="527"/>
                  </a:lnTo>
                  <a:lnTo>
                    <a:pt x="3976" y="527"/>
                  </a:lnTo>
                  <a:close/>
                </a:path>
              </a:pathLst>
            </a:custGeom>
            <a:gradFill rotWithShape="0">
              <a:gsLst>
                <a:gs pos="0">
                  <a:schemeClr val="bg2">
                    <a:gamma/>
                    <a:tint val="75686"/>
                    <a:invGamma/>
                  </a:schemeClr>
                </a:gs>
                <a:gs pos="100000">
                  <a:schemeClr val="bg2"/>
                </a:gs>
              </a:gsLst>
              <a:lin ang="54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grpSp>
        <p:nvGrpSpPr>
          <p:cNvPr id="17" name="Group 15"/>
          <p:cNvGrpSpPr>
            <a:grpSpLocks/>
          </p:cNvGrpSpPr>
          <p:nvPr/>
        </p:nvGrpSpPr>
        <p:grpSpPr bwMode="auto">
          <a:xfrm>
            <a:off x="836085" y="6021388"/>
            <a:ext cx="7579783" cy="849312"/>
            <a:chOff x="395" y="3793"/>
            <a:chExt cx="3581" cy="535"/>
          </a:xfrm>
        </p:grpSpPr>
        <p:sp>
          <p:nvSpPr>
            <p:cNvPr id="18" name="Freeform 16"/>
            <p:cNvSpPr>
              <a:spLocks/>
            </p:cNvSpPr>
            <p:nvPr userDrawn="1"/>
          </p:nvSpPr>
          <p:spPr bwMode="auto">
            <a:xfrm>
              <a:off x="1196" y="3793"/>
              <a:ext cx="365" cy="291"/>
            </a:xfrm>
            <a:custGeom>
              <a:avLst/>
              <a:gdLst/>
              <a:ahLst/>
              <a:cxnLst>
                <a:cxn ang="0">
                  <a:pos x="24" y="24"/>
                </a:cxn>
                <a:cxn ang="0">
                  <a:pos x="0" y="60"/>
                </a:cxn>
                <a:cxn ang="0">
                  <a:pos x="66" y="108"/>
                </a:cxn>
                <a:cxn ang="0">
                  <a:pos x="143" y="180"/>
                </a:cxn>
                <a:cxn ang="0">
                  <a:pos x="191" y="168"/>
                </a:cxn>
                <a:cxn ang="0">
                  <a:pos x="341" y="287"/>
                </a:cxn>
                <a:cxn ang="0">
                  <a:pos x="305" y="174"/>
                </a:cxn>
                <a:cxn ang="0">
                  <a:pos x="365" y="132"/>
                </a:cxn>
                <a:cxn ang="0">
                  <a:pos x="359" y="126"/>
                </a:cxn>
                <a:cxn ang="0">
                  <a:pos x="335" y="114"/>
                </a:cxn>
                <a:cxn ang="0">
                  <a:pos x="299" y="90"/>
                </a:cxn>
                <a:cxn ang="0">
                  <a:pos x="257" y="72"/>
                </a:cxn>
                <a:cxn ang="0">
                  <a:pos x="215" y="54"/>
                </a:cxn>
                <a:cxn ang="0">
                  <a:pos x="173" y="36"/>
                </a:cxn>
                <a:cxn ang="0">
                  <a:pos x="143" y="24"/>
                </a:cxn>
                <a:cxn ang="0">
                  <a:pos x="131" y="18"/>
                </a:cxn>
                <a:cxn ang="0">
                  <a:pos x="107" y="18"/>
                </a:cxn>
                <a:cxn ang="0">
                  <a:pos x="95" y="18"/>
                </a:cxn>
                <a:cxn ang="0">
                  <a:pos x="72" y="12"/>
                </a:cxn>
                <a:cxn ang="0">
                  <a:pos x="66" y="12"/>
                </a:cxn>
                <a:cxn ang="0">
                  <a:pos x="54" y="6"/>
                </a:cxn>
                <a:cxn ang="0">
                  <a:pos x="42" y="0"/>
                </a:cxn>
                <a:cxn ang="0">
                  <a:pos x="30" y="0"/>
                </a:cxn>
                <a:cxn ang="0">
                  <a:pos x="24" y="24"/>
                </a:cxn>
                <a:cxn ang="0">
                  <a:pos x="24" y="24"/>
                </a:cxn>
              </a:cxnLst>
              <a:rect l="0" t="0" r="r" b="b"/>
              <a:pathLst>
                <a:path w="365" h="287">
                  <a:moveTo>
                    <a:pt x="24" y="24"/>
                  </a:moveTo>
                  <a:lnTo>
                    <a:pt x="0" y="60"/>
                  </a:lnTo>
                  <a:lnTo>
                    <a:pt x="66" y="108"/>
                  </a:lnTo>
                  <a:lnTo>
                    <a:pt x="143" y="180"/>
                  </a:lnTo>
                  <a:lnTo>
                    <a:pt x="191" y="168"/>
                  </a:lnTo>
                  <a:lnTo>
                    <a:pt x="341" y="287"/>
                  </a:lnTo>
                  <a:lnTo>
                    <a:pt x="305" y="174"/>
                  </a:lnTo>
                  <a:lnTo>
                    <a:pt x="365" y="132"/>
                  </a:lnTo>
                  <a:lnTo>
                    <a:pt x="359" y="126"/>
                  </a:lnTo>
                  <a:lnTo>
                    <a:pt x="335" y="114"/>
                  </a:lnTo>
                  <a:lnTo>
                    <a:pt x="299" y="90"/>
                  </a:lnTo>
                  <a:lnTo>
                    <a:pt x="257" y="72"/>
                  </a:lnTo>
                  <a:lnTo>
                    <a:pt x="215" y="54"/>
                  </a:lnTo>
                  <a:lnTo>
                    <a:pt x="173" y="36"/>
                  </a:lnTo>
                  <a:lnTo>
                    <a:pt x="143" y="24"/>
                  </a:lnTo>
                  <a:lnTo>
                    <a:pt x="131" y="18"/>
                  </a:lnTo>
                  <a:lnTo>
                    <a:pt x="107" y="18"/>
                  </a:lnTo>
                  <a:lnTo>
                    <a:pt x="95" y="18"/>
                  </a:lnTo>
                  <a:lnTo>
                    <a:pt x="72" y="12"/>
                  </a:lnTo>
                  <a:lnTo>
                    <a:pt x="66" y="12"/>
                  </a:lnTo>
                  <a:lnTo>
                    <a:pt x="54" y="6"/>
                  </a:lnTo>
                  <a:lnTo>
                    <a:pt x="42" y="0"/>
                  </a:lnTo>
                  <a:lnTo>
                    <a:pt x="30" y="0"/>
                  </a:lnTo>
                  <a:lnTo>
                    <a:pt x="24" y="24"/>
                  </a:lnTo>
                  <a:lnTo>
                    <a:pt x="24" y="24"/>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19" name="Freeform 17"/>
            <p:cNvSpPr>
              <a:spLocks/>
            </p:cNvSpPr>
            <p:nvPr userDrawn="1"/>
          </p:nvSpPr>
          <p:spPr bwMode="auto">
            <a:xfrm>
              <a:off x="1943" y="3829"/>
              <a:ext cx="2033" cy="499"/>
            </a:xfrm>
            <a:custGeom>
              <a:avLst/>
              <a:gdLst/>
              <a:ahLst/>
              <a:cxnLst>
                <a:cxn ang="0">
                  <a:pos x="186" y="18"/>
                </a:cxn>
                <a:cxn ang="0">
                  <a:pos x="138" y="6"/>
                </a:cxn>
                <a:cxn ang="0">
                  <a:pos x="96" y="0"/>
                </a:cxn>
                <a:cxn ang="0">
                  <a:pos x="36" y="0"/>
                </a:cxn>
                <a:cxn ang="0">
                  <a:pos x="12" y="25"/>
                </a:cxn>
                <a:cxn ang="0">
                  <a:pos x="0" y="128"/>
                </a:cxn>
                <a:cxn ang="0">
                  <a:pos x="60" y="104"/>
                </a:cxn>
                <a:cxn ang="0">
                  <a:pos x="90" y="134"/>
                </a:cxn>
                <a:cxn ang="0">
                  <a:pos x="150" y="153"/>
                </a:cxn>
                <a:cxn ang="0">
                  <a:pos x="209" y="273"/>
                </a:cxn>
                <a:cxn ang="0">
                  <a:pos x="401" y="359"/>
                </a:cxn>
                <a:cxn ang="0">
                  <a:pos x="777" y="359"/>
                </a:cxn>
                <a:cxn ang="0">
                  <a:pos x="2033" y="499"/>
                </a:cxn>
                <a:cxn ang="0">
                  <a:pos x="2033" y="499"/>
                </a:cxn>
                <a:cxn ang="0">
                  <a:pos x="1991" y="493"/>
                </a:cxn>
                <a:cxn ang="0">
                  <a:pos x="676" y="243"/>
                </a:cxn>
                <a:cxn ang="0">
                  <a:pos x="514" y="159"/>
                </a:cxn>
                <a:cxn ang="0">
                  <a:pos x="425" y="110"/>
                </a:cxn>
                <a:cxn ang="0">
                  <a:pos x="365" y="92"/>
                </a:cxn>
                <a:cxn ang="0">
                  <a:pos x="281" y="61"/>
                </a:cxn>
                <a:cxn ang="0">
                  <a:pos x="186" y="18"/>
                </a:cxn>
                <a:cxn ang="0">
                  <a:pos x="186" y="18"/>
                </a:cxn>
              </a:cxnLst>
              <a:rect l="0" t="0" r="r" b="b"/>
              <a:pathLst>
                <a:path w="2033" h="499">
                  <a:moveTo>
                    <a:pt x="186" y="18"/>
                  </a:moveTo>
                  <a:lnTo>
                    <a:pt x="138" y="6"/>
                  </a:lnTo>
                  <a:lnTo>
                    <a:pt x="96" y="0"/>
                  </a:lnTo>
                  <a:lnTo>
                    <a:pt x="36" y="0"/>
                  </a:lnTo>
                  <a:lnTo>
                    <a:pt x="12" y="25"/>
                  </a:lnTo>
                  <a:lnTo>
                    <a:pt x="0" y="128"/>
                  </a:lnTo>
                  <a:lnTo>
                    <a:pt x="60" y="104"/>
                  </a:lnTo>
                  <a:lnTo>
                    <a:pt x="90" y="134"/>
                  </a:lnTo>
                  <a:lnTo>
                    <a:pt x="150" y="153"/>
                  </a:lnTo>
                  <a:lnTo>
                    <a:pt x="209" y="273"/>
                  </a:lnTo>
                  <a:lnTo>
                    <a:pt x="401" y="359"/>
                  </a:lnTo>
                  <a:lnTo>
                    <a:pt x="777" y="359"/>
                  </a:lnTo>
                  <a:lnTo>
                    <a:pt x="2033" y="499"/>
                  </a:lnTo>
                  <a:lnTo>
                    <a:pt x="2033" y="499"/>
                  </a:lnTo>
                  <a:lnTo>
                    <a:pt x="1991" y="493"/>
                  </a:lnTo>
                  <a:lnTo>
                    <a:pt x="676" y="243"/>
                  </a:lnTo>
                  <a:lnTo>
                    <a:pt x="514" y="159"/>
                  </a:lnTo>
                  <a:lnTo>
                    <a:pt x="425" y="110"/>
                  </a:lnTo>
                  <a:lnTo>
                    <a:pt x="365" y="92"/>
                  </a:lnTo>
                  <a:lnTo>
                    <a:pt x="281" y="61"/>
                  </a:lnTo>
                  <a:lnTo>
                    <a:pt x="186" y="18"/>
                  </a:lnTo>
                  <a:lnTo>
                    <a:pt x="186" y="18"/>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20" name="Freeform 18"/>
            <p:cNvSpPr>
              <a:spLocks/>
            </p:cNvSpPr>
            <p:nvPr userDrawn="1"/>
          </p:nvSpPr>
          <p:spPr bwMode="auto">
            <a:xfrm>
              <a:off x="1830" y="3823"/>
              <a:ext cx="71" cy="61"/>
            </a:xfrm>
            <a:custGeom>
              <a:avLst/>
              <a:gdLst/>
              <a:ahLst/>
              <a:cxnLst>
                <a:cxn ang="0">
                  <a:pos x="0" y="18"/>
                </a:cxn>
                <a:cxn ang="0">
                  <a:pos x="6" y="18"/>
                </a:cxn>
                <a:cxn ang="0">
                  <a:pos x="12" y="12"/>
                </a:cxn>
                <a:cxn ang="0">
                  <a:pos x="6" y="6"/>
                </a:cxn>
                <a:cxn ang="0">
                  <a:pos x="0" y="0"/>
                </a:cxn>
                <a:cxn ang="0">
                  <a:pos x="29" y="18"/>
                </a:cxn>
                <a:cxn ang="0">
                  <a:pos x="53" y="18"/>
                </a:cxn>
                <a:cxn ang="0">
                  <a:pos x="59" y="30"/>
                </a:cxn>
                <a:cxn ang="0">
                  <a:pos x="65" y="42"/>
                </a:cxn>
                <a:cxn ang="0">
                  <a:pos x="71" y="54"/>
                </a:cxn>
                <a:cxn ang="0">
                  <a:pos x="71" y="60"/>
                </a:cxn>
                <a:cxn ang="0">
                  <a:pos x="59" y="54"/>
                </a:cxn>
                <a:cxn ang="0">
                  <a:pos x="47" y="42"/>
                </a:cxn>
                <a:cxn ang="0">
                  <a:pos x="23" y="30"/>
                </a:cxn>
                <a:cxn ang="0">
                  <a:pos x="23" y="36"/>
                </a:cxn>
                <a:cxn ang="0">
                  <a:pos x="18" y="42"/>
                </a:cxn>
                <a:cxn ang="0">
                  <a:pos x="12" y="48"/>
                </a:cxn>
                <a:cxn ang="0">
                  <a:pos x="6" y="48"/>
                </a:cxn>
                <a:cxn ang="0">
                  <a:pos x="6" y="48"/>
                </a:cxn>
                <a:cxn ang="0">
                  <a:pos x="6" y="36"/>
                </a:cxn>
                <a:cxn ang="0">
                  <a:pos x="0" y="18"/>
                </a:cxn>
                <a:cxn ang="0">
                  <a:pos x="0" y="18"/>
                </a:cxn>
              </a:cxnLst>
              <a:rect l="0" t="0" r="r" b="b"/>
              <a:pathLst>
                <a:path w="71" h="60">
                  <a:moveTo>
                    <a:pt x="0" y="18"/>
                  </a:moveTo>
                  <a:lnTo>
                    <a:pt x="6" y="18"/>
                  </a:lnTo>
                  <a:lnTo>
                    <a:pt x="12" y="12"/>
                  </a:lnTo>
                  <a:lnTo>
                    <a:pt x="6" y="6"/>
                  </a:lnTo>
                  <a:lnTo>
                    <a:pt x="0" y="0"/>
                  </a:lnTo>
                  <a:lnTo>
                    <a:pt x="29" y="18"/>
                  </a:lnTo>
                  <a:lnTo>
                    <a:pt x="53" y="18"/>
                  </a:lnTo>
                  <a:lnTo>
                    <a:pt x="59" y="30"/>
                  </a:lnTo>
                  <a:lnTo>
                    <a:pt x="65" y="42"/>
                  </a:lnTo>
                  <a:lnTo>
                    <a:pt x="71" y="54"/>
                  </a:lnTo>
                  <a:lnTo>
                    <a:pt x="71" y="60"/>
                  </a:lnTo>
                  <a:lnTo>
                    <a:pt x="59" y="54"/>
                  </a:lnTo>
                  <a:lnTo>
                    <a:pt x="47" y="42"/>
                  </a:lnTo>
                  <a:lnTo>
                    <a:pt x="23" y="30"/>
                  </a:lnTo>
                  <a:lnTo>
                    <a:pt x="23" y="36"/>
                  </a:lnTo>
                  <a:lnTo>
                    <a:pt x="18" y="42"/>
                  </a:lnTo>
                  <a:lnTo>
                    <a:pt x="12" y="48"/>
                  </a:lnTo>
                  <a:lnTo>
                    <a:pt x="6" y="48"/>
                  </a:lnTo>
                  <a:lnTo>
                    <a:pt x="6" y="48"/>
                  </a:lnTo>
                  <a:lnTo>
                    <a:pt x="6" y="36"/>
                  </a:lnTo>
                  <a:lnTo>
                    <a:pt x="0" y="18"/>
                  </a:lnTo>
                  <a:lnTo>
                    <a:pt x="0" y="18"/>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21" name="Freeform 19"/>
            <p:cNvSpPr>
              <a:spLocks/>
            </p:cNvSpPr>
            <p:nvPr userDrawn="1"/>
          </p:nvSpPr>
          <p:spPr bwMode="auto">
            <a:xfrm>
              <a:off x="855" y="3842"/>
              <a:ext cx="161" cy="164"/>
            </a:xfrm>
            <a:custGeom>
              <a:avLst/>
              <a:gdLst/>
              <a:ahLst/>
              <a:cxnLst>
                <a:cxn ang="0">
                  <a:pos x="30" y="0"/>
                </a:cxn>
                <a:cxn ang="0">
                  <a:pos x="48" y="6"/>
                </a:cxn>
                <a:cxn ang="0">
                  <a:pos x="72" y="6"/>
                </a:cxn>
                <a:cxn ang="0">
                  <a:pos x="114" y="12"/>
                </a:cxn>
                <a:cxn ang="0">
                  <a:pos x="96" y="54"/>
                </a:cxn>
                <a:cxn ang="0">
                  <a:pos x="96" y="60"/>
                </a:cxn>
                <a:cxn ang="0">
                  <a:pos x="102" y="72"/>
                </a:cxn>
                <a:cxn ang="0">
                  <a:pos x="108" y="84"/>
                </a:cxn>
                <a:cxn ang="0">
                  <a:pos x="120" y="96"/>
                </a:cxn>
                <a:cxn ang="0">
                  <a:pos x="143" y="114"/>
                </a:cxn>
                <a:cxn ang="0">
                  <a:pos x="155" y="138"/>
                </a:cxn>
                <a:cxn ang="0">
                  <a:pos x="161" y="156"/>
                </a:cxn>
                <a:cxn ang="0">
                  <a:pos x="161" y="162"/>
                </a:cxn>
                <a:cxn ang="0">
                  <a:pos x="96" y="102"/>
                </a:cxn>
                <a:cxn ang="0">
                  <a:pos x="30" y="54"/>
                </a:cxn>
                <a:cxn ang="0">
                  <a:pos x="0" y="0"/>
                </a:cxn>
                <a:cxn ang="0">
                  <a:pos x="30" y="0"/>
                </a:cxn>
                <a:cxn ang="0">
                  <a:pos x="30" y="0"/>
                </a:cxn>
              </a:cxnLst>
              <a:rect l="0" t="0" r="r" b="b"/>
              <a:pathLst>
                <a:path w="161" h="162">
                  <a:moveTo>
                    <a:pt x="30" y="0"/>
                  </a:moveTo>
                  <a:lnTo>
                    <a:pt x="48" y="6"/>
                  </a:lnTo>
                  <a:lnTo>
                    <a:pt x="72" y="6"/>
                  </a:lnTo>
                  <a:lnTo>
                    <a:pt x="114" y="12"/>
                  </a:lnTo>
                  <a:lnTo>
                    <a:pt x="96" y="54"/>
                  </a:lnTo>
                  <a:lnTo>
                    <a:pt x="96" y="60"/>
                  </a:lnTo>
                  <a:lnTo>
                    <a:pt x="102" y="72"/>
                  </a:lnTo>
                  <a:lnTo>
                    <a:pt x="108" y="84"/>
                  </a:lnTo>
                  <a:lnTo>
                    <a:pt x="120" y="96"/>
                  </a:lnTo>
                  <a:lnTo>
                    <a:pt x="143" y="114"/>
                  </a:lnTo>
                  <a:lnTo>
                    <a:pt x="155" y="138"/>
                  </a:lnTo>
                  <a:lnTo>
                    <a:pt x="161" y="156"/>
                  </a:lnTo>
                  <a:lnTo>
                    <a:pt x="161" y="162"/>
                  </a:lnTo>
                  <a:lnTo>
                    <a:pt x="96" y="102"/>
                  </a:lnTo>
                  <a:lnTo>
                    <a:pt x="30" y="54"/>
                  </a:lnTo>
                  <a:lnTo>
                    <a:pt x="0" y="0"/>
                  </a:lnTo>
                  <a:lnTo>
                    <a:pt x="30" y="0"/>
                  </a:lnTo>
                  <a:lnTo>
                    <a:pt x="30" y="0"/>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22" name="Freeform 20"/>
            <p:cNvSpPr>
              <a:spLocks/>
            </p:cNvSpPr>
            <p:nvPr userDrawn="1"/>
          </p:nvSpPr>
          <p:spPr bwMode="auto">
            <a:xfrm>
              <a:off x="706" y="3854"/>
              <a:ext cx="59" cy="61"/>
            </a:xfrm>
            <a:custGeom>
              <a:avLst/>
              <a:gdLst/>
              <a:ahLst/>
              <a:cxnLst>
                <a:cxn ang="0">
                  <a:pos x="59" y="6"/>
                </a:cxn>
                <a:cxn ang="0">
                  <a:pos x="41" y="30"/>
                </a:cxn>
                <a:cxn ang="0">
                  <a:pos x="41" y="36"/>
                </a:cxn>
                <a:cxn ang="0">
                  <a:pos x="47" y="42"/>
                </a:cxn>
                <a:cxn ang="0">
                  <a:pos x="53" y="54"/>
                </a:cxn>
                <a:cxn ang="0">
                  <a:pos x="53" y="60"/>
                </a:cxn>
                <a:cxn ang="0">
                  <a:pos x="47" y="54"/>
                </a:cxn>
                <a:cxn ang="0">
                  <a:pos x="35" y="48"/>
                </a:cxn>
                <a:cxn ang="0">
                  <a:pos x="23" y="36"/>
                </a:cxn>
                <a:cxn ang="0">
                  <a:pos x="17" y="30"/>
                </a:cxn>
                <a:cxn ang="0">
                  <a:pos x="0" y="0"/>
                </a:cxn>
                <a:cxn ang="0">
                  <a:pos x="59" y="6"/>
                </a:cxn>
                <a:cxn ang="0">
                  <a:pos x="59" y="6"/>
                </a:cxn>
              </a:cxnLst>
              <a:rect l="0" t="0" r="r" b="b"/>
              <a:pathLst>
                <a:path w="59" h="60">
                  <a:moveTo>
                    <a:pt x="59" y="6"/>
                  </a:moveTo>
                  <a:lnTo>
                    <a:pt x="41" y="30"/>
                  </a:lnTo>
                  <a:lnTo>
                    <a:pt x="41" y="36"/>
                  </a:lnTo>
                  <a:lnTo>
                    <a:pt x="47" y="42"/>
                  </a:lnTo>
                  <a:lnTo>
                    <a:pt x="53" y="54"/>
                  </a:lnTo>
                  <a:lnTo>
                    <a:pt x="53" y="60"/>
                  </a:lnTo>
                  <a:lnTo>
                    <a:pt x="47" y="54"/>
                  </a:lnTo>
                  <a:lnTo>
                    <a:pt x="35" y="48"/>
                  </a:lnTo>
                  <a:lnTo>
                    <a:pt x="23" y="36"/>
                  </a:lnTo>
                  <a:lnTo>
                    <a:pt x="17" y="30"/>
                  </a:lnTo>
                  <a:lnTo>
                    <a:pt x="0" y="0"/>
                  </a:lnTo>
                  <a:lnTo>
                    <a:pt x="59" y="6"/>
                  </a:lnTo>
                  <a:lnTo>
                    <a:pt x="59" y="6"/>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23" name="Freeform 21"/>
            <p:cNvSpPr>
              <a:spLocks/>
            </p:cNvSpPr>
            <p:nvPr userDrawn="1"/>
          </p:nvSpPr>
          <p:spPr bwMode="auto">
            <a:xfrm>
              <a:off x="395" y="3811"/>
              <a:ext cx="245" cy="207"/>
            </a:xfrm>
            <a:custGeom>
              <a:avLst/>
              <a:gdLst/>
              <a:ahLst/>
              <a:cxnLst>
                <a:cxn ang="0">
                  <a:pos x="233" y="36"/>
                </a:cxn>
                <a:cxn ang="0">
                  <a:pos x="245" y="42"/>
                </a:cxn>
                <a:cxn ang="0">
                  <a:pos x="209" y="84"/>
                </a:cxn>
                <a:cxn ang="0">
                  <a:pos x="143" y="132"/>
                </a:cxn>
                <a:cxn ang="0">
                  <a:pos x="167" y="156"/>
                </a:cxn>
                <a:cxn ang="0">
                  <a:pos x="179" y="204"/>
                </a:cxn>
                <a:cxn ang="0">
                  <a:pos x="77" y="132"/>
                </a:cxn>
                <a:cxn ang="0">
                  <a:pos x="47" y="84"/>
                </a:cxn>
                <a:cxn ang="0">
                  <a:pos x="89" y="66"/>
                </a:cxn>
                <a:cxn ang="0">
                  <a:pos x="59" y="36"/>
                </a:cxn>
                <a:cxn ang="0">
                  <a:pos x="0" y="12"/>
                </a:cxn>
                <a:cxn ang="0">
                  <a:pos x="0" y="0"/>
                </a:cxn>
                <a:cxn ang="0">
                  <a:pos x="6" y="0"/>
                </a:cxn>
                <a:cxn ang="0">
                  <a:pos x="12" y="0"/>
                </a:cxn>
                <a:cxn ang="0">
                  <a:pos x="47" y="6"/>
                </a:cxn>
                <a:cxn ang="0">
                  <a:pos x="77" y="6"/>
                </a:cxn>
                <a:cxn ang="0">
                  <a:pos x="83" y="6"/>
                </a:cxn>
                <a:cxn ang="0">
                  <a:pos x="89" y="6"/>
                </a:cxn>
                <a:cxn ang="0">
                  <a:pos x="101" y="12"/>
                </a:cxn>
                <a:cxn ang="0">
                  <a:pos x="125" y="12"/>
                </a:cxn>
                <a:cxn ang="0">
                  <a:pos x="143" y="18"/>
                </a:cxn>
                <a:cxn ang="0">
                  <a:pos x="149" y="18"/>
                </a:cxn>
                <a:cxn ang="0">
                  <a:pos x="149" y="18"/>
                </a:cxn>
                <a:cxn ang="0">
                  <a:pos x="203" y="24"/>
                </a:cxn>
                <a:cxn ang="0">
                  <a:pos x="233" y="36"/>
                </a:cxn>
                <a:cxn ang="0">
                  <a:pos x="233" y="36"/>
                </a:cxn>
              </a:cxnLst>
              <a:rect l="0" t="0" r="r" b="b"/>
              <a:pathLst>
                <a:path w="245" h="204">
                  <a:moveTo>
                    <a:pt x="233" y="36"/>
                  </a:moveTo>
                  <a:lnTo>
                    <a:pt x="245" y="42"/>
                  </a:lnTo>
                  <a:lnTo>
                    <a:pt x="209" y="84"/>
                  </a:lnTo>
                  <a:lnTo>
                    <a:pt x="143" y="132"/>
                  </a:lnTo>
                  <a:lnTo>
                    <a:pt x="167" y="156"/>
                  </a:lnTo>
                  <a:lnTo>
                    <a:pt x="179" y="204"/>
                  </a:lnTo>
                  <a:lnTo>
                    <a:pt x="77" y="132"/>
                  </a:lnTo>
                  <a:lnTo>
                    <a:pt x="47" y="84"/>
                  </a:lnTo>
                  <a:lnTo>
                    <a:pt x="89" y="66"/>
                  </a:lnTo>
                  <a:lnTo>
                    <a:pt x="59" y="36"/>
                  </a:lnTo>
                  <a:lnTo>
                    <a:pt x="0" y="12"/>
                  </a:lnTo>
                  <a:lnTo>
                    <a:pt x="0" y="0"/>
                  </a:lnTo>
                  <a:lnTo>
                    <a:pt x="6" y="0"/>
                  </a:lnTo>
                  <a:lnTo>
                    <a:pt x="12" y="0"/>
                  </a:lnTo>
                  <a:lnTo>
                    <a:pt x="47" y="6"/>
                  </a:lnTo>
                  <a:lnTo>
                    <a:pt x="77" y="6"/>
                  </a:lnTo>
                  <a:lnTo>
                    <a:pt x="83" y="6"/>
                  </a:lnTo>
                  <a:lnTo>
                    <a:pt x="89" y="6"/>
                  </a:lnTo>
                  <a:lnTo>
                    <a:pt x="101" y="12"/>
                  </a:lnTo>
                  <a:lnTo>
                    <a:pt x="125" y="12"/>
                  </a:lnTo>
                  <a:lnTo>
                    <a:pt x="143" y="18"/>
                  </a:lnTo>
                  <a:lnTo>
                    <a:pt x="149" y="18"/>
                  </a:lnTo>
                  <a:lnTo>
                    <a:pt x="149" y="18"/>
                  </a:lnTo>
                  <a:lnTo>
                    <a:pt x="203" y="24"/>
                  </a:lnTo>
                  <a:lnTo>
                    <a:pt x="233" y="36"/>
                  </a:lnTo>
                  <a:lnTo>
                    <a:pt x="233" y="36"/>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sp>
        <p:nvSpPr>
          <p:cNvPr id="58390" name="Rectangle 22"/>
          <p:cNvSpPr>
            <a:spLocks noGrp="1" noChangeArrowheads="1"/>
          </p:cNvSpPr>
          <p:nvPr>
            <p:ph type="ctrTitle" sz="quarter"/>
          </p:nvPr>
        </p:nvSpPr>
        <p:spPr>
          <a:xfrm>
            <a:off x="609600" y="1447801"/>
            <a:ext cx="10972800" cy="1736725"/>
          </a:xfrm>
        </p:spPr>
        <p:txBody>
          <a:bodyPr/>
          <a:lstStyle>
            <a:lvl1pPr>
              <a:defRPr sz="5400"/>
            </a:lvl1pPr>
          </a:lstStyle>
          <a:p>
            <a:r>
              <a:rPr lang="en-US"/>
              <a:t>Click to edit Master title style</a:t>
            </a:r>
          </a:p>
        </p:txBody>
      </p:sp>
      <p:sp>
        <p:nvSpPr>
          <p:cNvPr id="58391" name="Rectangle 23"/>
          <p:cNvSpPr>
            <a:spLocks noGrp="1" noChangeArrowheads="1"/>
          </p:cNvSpPr>
          <p:nvPr>
            <p:ph type="subTitle" sz="quarter" idx="1"/>
          </p:nvPr>
        </p:nvSpPr>
        <p:spPr>
          <a:xfrm>
            <a:off x="1828800" y="3429000"/>
            <a:ext cx="8534400" cy="1752600"/>
          </a:xfrm>
        </p:spPr>
        <p:txBody>
          <a:bodyPr/>
          <a:lstStyle>
            <a:lvl1pPr marL="0" indent="0" algn="ctr">
              <a:buFontTx/>
              <a:buNone/>
              <a:defRPr>
                <a:effectLst>
                  <a:outerShdw blurRad="38100" dist="38100" dir="2700000" algn="tl">
                    <a:srgbClr val="000000"/>
                  </a:outerShdw>
                </a:effectLst>
              </a:defRPr>
            </a:lvl1pPr>
          </a:lstStyle>
          <a:p>
            <a:r>
              <a:rPr lang="en-US"/>
              <a:t>Click to edit Master subtitle style</a:t>
            </a:r>
          </a:p>
        </p:txBody>
      </p:sp>
      <p:sp>
        <p:nvSpPr>
          <p:cNvPr id="24" name="Rectangle 24"/>
          <p:cNvSpPr>
            <a:spLocks noGrp="1" noChangeArrowheads="1"/>
          </p:cNvSpPr>
          <p:nvPr>
            <p:ph type="dt" sz="quarter" idx="10"/>
          </p:nvPr>
        </p:nvSpPr>
        <p:spPr/>
        <p:txBody>
          <a:bodyPr/>
          <a:lstStyle>
            <a:lvl1pPr>
              <a:defRPr smtClean="0"/>
            </a:lvl1pPr>
          </a:lstStyle>
          <a:p>
            <a:pPr>
              <a:defRPr/>
            </a:pPr>
            <a:endParaRPr lang="en-US" dirty="0">
              <a:solidFill>
                <a:srgbClr val="FFFFFF"/>
              </a:solidFill>
            </a:endParaRPr>
          </a:p>
        </p:txBody>
      </p:sp>
      <p:sp>
        <p:nvSpPr>
          <p:cNvPr id="25" name="Rectangle 25"/>
          <p:cNvSpPr>
            <a:spLocks noGrp="1" noChangeArrowheads="1"/>
          </p:cNvSpPr>
          <p:nvPr>
            <p:ph type="sldNum" sz="quarter" idx="11"/>
          </p:nvPr>
        </p:nvSpPr>
        <p:spPr/>
        <p:txBody>
          <a:bodyPr/>
          <a:lstStyle>
            <a:lvl1pPr>
              <a:defRPr smtClean="0"/>
            </a:lvl1pPr>
          </a:lstStyle>
          <a:p>
            <a:pPr>
              <a:defRPr/>
            </a:pPr>
            <a:fld id="{1DC1A1B7-325C-4BC2-BB16-97769B9704D7}" type="slidenum">
              <a:rPr lang="en-US">
                <a:solidFill>
                  <a:srgbClr val="FFFFFF"/>
                </a:solidFill>
              </a:rPr>
              <a:pPr>
                <a:defRPr/>
              </a:pPr>
              <a:t>‹#›</a:t>
            </a:fld>
            <a:endParaRPr lang="en-US" dirty="0">
              <a:solidFill>
                <a:srgbClr val="FFFFFF"/>
              </a:solidFill>
            </a:endParaRPr>
          </a:p>
        </p:txBody>
      </p:sp>
      <p:sp>
        <p:nvSpPr>
          <p:cNvPr id="26" name="Rectangle 26"/>
          <p:cNvSpPr>
            <a:spLocks noGrp="1" noChangeArrowheads="1"/>
          </p:cNvSpPr>
          <p:nvPr>
            <p:ph type="ftr" sz="quarter" idx="12"/>
          </p:nvPr>
        </p:nvSpPr>
        <p:spPr/>
        <p:txBody>
          <a:bodyPr/>
          <a:lstStyle>
            <a:lvl1pPr>
              <a:defRPr smtClean="0"/>
            </a:lvl1pPr>
          </a:lstStyle>
          <a:p>
            <a:pPr>
              <a:defRPr/>
            </a:pPr>
            <a:endParaRPr lang="en-US" dirty="0">
              <a:solidFill>
                <a:srgbClr val="FFFFFF"/>
              </a:solidFill>
            </a:endParaRPr>
          </a:p>
        </p:txBody>
      </p:sp>
    </p:spTree>
    <p:extLst>
      <p:ext uri="{BB962C8B-B14F-4D97-AF65-F5344CB8AC3E}">
        <p14:creationId xmlns:p14="http://schemas.microsoft.com/office/powerpoint/2010/main" val="52925178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5"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6" name="Rectangle 26"/>
          <p:cNvSpPr>
            <a:spLocks noGrp="1" noChangeArrowheads="1"/>
          </p:cNvSpPr>
          <p:nvPr>
            <p:ph type="sldNum" sz="quarter" idx="12"/>
          </p:nvPr>
        </p:nvSpPr>
        <p:spPr>
          <a:ln/>
        </p:spPr>
        <p:txBody>
          <a:bodyPr/>
          <a:lstStyle>
            <a:lvl1pPr>
              <a:defRPr/>
            </a:lvl1pPr>
          </a:lstStyle>
          <a:p>
            <a:pPr>
              <a:defRPr/>
            </a:pPr>
            <a:fld id="{B939AA26-F120-4EAC-8FF7-3E0ED4AAA0BB}"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414528419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5"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6" name="Rectangle 26"/>
          <p:cNvSpPr>
            <a:spLocks noGrp="1" noChangeArrowheads="1"/>
          </p:cNvSpPr>
          <p:nvPr>
            <p:ph type="sldNum" sz="quarter" idx="12"/>
          </p:nvPr>
        </p:nvSpPr>
        <p:spPr>
          <a:ln/>
        </p:spPr>
        <p:txBody>
          <a:bodyPr/>
          <a:lstStyle>
            <a:lvl1pPr>
              <a:defRPr/>
            </a:lvl1pPr>
          </a:lstStyle>
          <a:p>
            <a:pPr>
              <a:defRPr/>
            </a:pPr>
            <a:fld id="{E99B5862-7B3B-46F9-ABA4-DB7E183A5F87}"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142224935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0"/>
            <a:ext cx="53848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0"/>
            <a:ext cx="53848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6"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7" name="Rectangle 26"/>
          <p:cNvSpPr>
            <a:spLocks noGrp="1" noChangeArrowheads="1"/>
          </p:cNvSpPr>
          <p:nvPr>
            <p:ph type="sldNum" sz="quarter" idx="12"/>
          </p:nvPr>
        </p:nvSpPr>
        <p:spPr>
          <a:ln/>
        </p:spPr>
        <p:txBody>
          <a:bodyPr/>
          <a:lstStyle>
            <a:lvl1pPr>
              <a:defRPr/>
            </a:lvl1pPr>
          </a:lstStyle>
          <a:p>
            <a:pPr>
              <a:defRPr/>
            </a:pPr>
            <a:fld id="{3FD90DE7-1F95-490D-8C4E-9764013E9666}"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84004503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8"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9" name="Rectangle 26"/>
          <p:cNvSpPr>
            <a:spLocks noGrp="1" noChangeArrowheads="1"/>
          </p:cNvSpPr>
          <p:nvPr>
            <p:ph type="sldNum" sz="quarter" idx="12"/>
          </p:nvPr>
        </p:nvSpPr>
        <p:spPr>
          <a:ln/>
        </p:spPr>
        <p:txBody>
          <a:bodyPr/>
          <a:lstStyle>
            <a:lvl1pPr>
              <a:defRPr/>
            </a:lvl1pPr>
          </a:lstStyle>
          <a:p>
            <a:pPr>
              <a:defRPr/>
            </a:pPr>
            <a:fld id="{9656F464-9AEB-4CD3-84BF-56CF33D7C7F8}"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387689073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4"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5" name="Rectangle 26"/>
          <p:cNvSpPr>
            <a:spLocks noGrp="1" noChangeArrowheads="1"/>
          </p:cNvSpPr>
          <p:nvPr>
            <p:ph type="sldNum" sz="quarter" idx="12"/>
          </p:nvPr>
        </p:nvSpPr>
        <p:spPr>
          <a:ln/>
        </p:spPr>
        <p:txBody>
          <a:bodyPr/>
          <a:lstStyle>
            <a:lvl1pPr>
              <a:defRPr/>
            </a:lvl1pPr>
          </a:lstStyle>
          <a:p>
            <a:pPr>
              <a:defRPr/>
            </a:pPr>
            <a:fld id="{99F62AB5-D548-4F98-84ED-9BC4CBFD44AC}"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282349444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3"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4" name="Rectangle 26"/>
          <p:cNvSpPr>
            <a:spLocks noGrp="1" noChangeArrowheads="1"/>
          </p:cNvSpPr>
          <p:nvPr>
            <p:ph type="sldNum" sz="quarter" idx="12"/>
          </p:nvPr>
        </p:nvSpPr>
        <p:spPr>
          <a:ln/>
        </p:spPr>
        <p:txBody>
          <a:bodyPr/>
          <a:lstStyle>
            <a:lvl1pPr>
              <a:defRPr/>
            </a:lvl1pPr>
          </a:lstStyle>
          <a:p>
            <a:pPr>
              <a:defRPr/>
            </a:pPr>
            <a:fld id="{391A8B4F-E3A7-45E5-ACCF-357168C29989}"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30863893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4"/>
          <p:cNvSpPr>
            <a:spLocks noGrp="1" noChangeArrowheads="1"/>
          </p:cNvSpPr>
          <p:nvPr>
            <p:ph type="dt" sz="half" idx="10"/>
          </p:nvPr>
        </p:nvSpPr>
        <p:spPr>
          <a:ln/>
        </p:spPr>
        <p:txBody>
          <a:bodyPr/>
          <a:lstStyle>
            <a:lvl1pPr>
              <a:defRPr/>
            </a:lvl1pPr>
          </a:lstStyle>
          <a:p>
            <a:pPr>
              <a:defRPr/>
            </a:pPr>
            <a:endParaRPr lang="en-US" dirty="0"/>
          </a:p>
        </p:txBody>
      </p:sp>
      <p:sp>
        <p:nvSpPr>
          <p:cNvPr id="5"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26"/>
          <p:cNvSpPr>
            <a:spLocks noGrp="1" noChangeArrowheads="1"/>
          </p:cNvSpPr>
          <p:nvPr>
            <p:ph type="sldNum" sz="quarter" idx="12"/>
          </p:nvPr>
        </p:nvSpPr>
        <p:spPr>
          <a:ln/>
        </p:spPr>
        <p:txBody>
          <a:bodyPr/>
          <a:lstStyle>
            <a:lvl1pPr>
              <a:defRPr/>
            </a:lvl1pPr>
          </a:lstStyle>
          <a:p>
            <a:pPr>
              <a:defRPr/>
            </a:pPr>
            <a:fld id="{B939AA26-F120-4EAC-8FF7-3E0ED4AAA0BB}" type="slidenum">
              <a:rPr lang="en-US"/>
              <a:pPr>
                <a:defRPr/>
              </a:pPr>
              <a:t>‹#›</a:t>
            </a:fld>
            <a:endParaRPr lang="en-US"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6"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7" name="Rectangle 26"/>
          <p:cNvSpPr>
            <a:spLocks noGrp="1" noChangeArrowheads="1"/>
          </p:cNvSpPr>
          <p:nvPr>
            <p:ph type="sldNum" sz="quarter" idx="12"/>
          </p:nvPr>
        </p:nvSpPr>
        <p:spPr>
          <a:ln/>
        </p:spPr>
        <p:txBody>
          <a:bodyPr/>
          <a:lstStyle>
            <a:lvl1pPr>
              <a:defRPr/>
            </a:lvl1pPr>
          </a:lstStyle>
          <a:p>
            <a:pPr>
              <a:defRPr/>
            </a:pPr>
            <a:fld id="{02848C6A-7587-4ED9-8370-E99A1FF4FF40}"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95647715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6"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7" name="Rectangle 26"/>
          <p:cNvSpPr>
            <a:spLocks noGrp="1" noChangeArrowheads="1"/>
          </p:cNvSpPr>
          <p:nvPr>
            <p:ph type="sldNum" sz="quarter" idx="12"/>
          </p:nvPr>
        </p:nvSpPr>
        <p:spPr>
          <a:ln/>
        </p:spPr>
        <p:txBody>
          <a:bodyPr/>
          <a:lstStyle>
            <a:lvl1pPr>
              <a:defRPr/>
            </a:lvl1pPr>
          </a:lstStyle>
          <a:p>
            <a:pPr>
              <a:defRPr/>
            </a:pPr>
            <a:fld id="{1709BBAD-74FA-4056-AAA3-D58B2879018F}"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173753213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5"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6" name="Rectangle 26"/>
          <p:cNvSpPr>
            <a:spLocks noGrp="1" noChangeArrowheads="1"/>
          </p:cNvSpPr>
          <p:nvPr>
            <p:ph type="sldNum" sz="quarter" idx="12"/>
          </p:nvPr>
        </p:nvSpPr>
        <p:spPr>
          <a:ln/>
        </p:spPr>
        <p:txBody>
          <a:bodyPr/>
          <a:lstStyle>
            <a:lvl1pPr>
              <a:defRPr/>
            </a:lvl1pPr>
          </a:lstStyle>
          <a:p>
            <a:pPr>
              <a:defRPr/>
            </a:pPr>
            <a:fld id="{B6EFCA14-B532-41E9-B362-B3D555C18BA7}"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83512283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28600"/>
            <a:ext cx="2743200" cy="5867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28600"/>
            <a:ext cx="8026400" cy="5867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5"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6" name="Rectangle 26"/>
          <p:cNvSpPr>
            <a:spLocks noGrp="1" noChangeArrowheads="1"/>
          </p:cNvSpPr>
          <p:nvPr>
            <p:ph type="sldNum" sz="quarter" idx="12"/>
          </p:nvPr>
        </p:nvSpPr>
        <p:spPr>
          <a:ln/>
        </p:spPr>
        <p:txBody>
          <a:bodyPr/>
          <a:lstStyle>
            <a:lvl1pPr>
              <a:defRPr/>
            </a:lvl1pPr>
          </a:lstStyle>
          <a:p>
            <a:pPr>
              <a:defRPr/>
            </a:pPr>
            <a:fld id="{E9F66412-7F99-47F3-844C-CA9CB620B688}"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392637879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09600" y="228600"/>
            <a:ext cx="10972800" cy="5867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4"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5" name="Rectangle 26"/>
          <p:cNvSpPr>
            <a:spLocks noGrp="1" noChangeArrowheads="1"/>
          </p:cNvSpPr>
          <p:nvPr>
            <p:ph type="sldNum" sz="quarter" idx="12"/>
          </p:nvPr>
        </p:nvSpPr>
        <p:spPr>
          <a:ln/>
        </p:spPr>
        <p:txBody>
          <a:bodyPr/>
          <a:lstStyle>
            <a:lvl1pPr>
              <a:defRPr/>
            </a:lvl1pPr>
          </a:lstStyle>
          <a:p>
            <a:pPr>
              <a:defRPr/>
            </a:pPr>
            <a:fld id="{AB6D5EC9-8A6E-4564-A6E4-C88FE0AD2226}"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357021302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9" name="Title 8"/>
          <p:cNvSpPr>
            <a:spLocks noGrp="1"/>
          </p:cNvSpPr>
          <p:nvPr>
            <p:ph type="ctrTitle"/>
          </p:nvPr>
        </p:nvSpPr>
        <p:spPr>
          <a:xfrm>
            <a:off x="711200" y="1371600"/>
            <a:ext cx="10468864"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a:t>Click to edit Master title style</a:t>
            </a:r>
          </a:p>
        </p:txBody>
      </p:sp>
      <p:sp>
        <p:nvSpPr>
          <p:cNvPr id="17" name="Subtitle 16"/>
          <p:cNvSpPr>
            <a:spLocks noGrp="1"/>
          </p:cNvSpPr>
          <p:nvPr>
            <p:ph type="subTitle" idx="1"/>
          </p:nvPr>
        </p:nvSpPr>
        <p:spPr>
          <a:xfrm>
            <a:off x="711200" y="3228536"/>
            <a:ext cx="10472928"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a:t>Click to edit Master subtitle style</a:t>
            </a:r>
          </a:p>
        </p:txBody>
      </p:sp>
      <p:sp>
        <p:nvSpPr>
          <p:cNvPr id="30" name="Date Placeholder 29"/>
          <p:cNvSpPr>
            <a:spLocks noGrp="1"/>
          </p:cNvSpPr>
          <p:nvPr>
            <p:ph type="dt" sz="half" idx="10"/>
          </p:nvPr>
        </p:nvSpPr>
        <p:spPr/>
        <p:txBody>
          <a:bodyPr/>
          <a:lstStyle/>
          <a:p>
            <a:fld id="{6A6B80C8-9C17-4C8D-80FA-039A6827A3A1}" type="datetimeFigureOut">
              <a:rPr lang="en-US" smtClean="0">
                <a:solidFill>
                  <a:srgbClr val="DBF5F9">
                    <a:shade val="90000"/>
                  </a:srgbClr>
                </a:solidFill>
              </a:rPr>
              <a:pPr/>
              <a:t>7/29/2025</a:t>
            </a:fld>
            <a:endParaRPr lang="en-US">
              <a:solidFill>
                <a:srgbClr val="DBF5F9">
                  <a:shade val="90000"/>
                </a:srgbClr>
              </a:solidFill>
            </a:endParaRPr>
          </a:p>
        </p:txBody>
      </p:sp>
      <p:sp>
        <p:nvSpPr>
          <p:cNvPr id="19" name="Footer Placeholder 18"/>
          <p:cNvSpPr>
            <a:spLocks noGrp="1"/>
          </p:cNvSpPr>
          <p:nvPr>
            <p:ph type="ftr" sz="quarter" idx="11"/>
          </p:nvPr>
        </p:nvSpPr>
        <p:spPr/>
        <p:txBody>
          <a:bodyPr/>
          <a:lstStyle/>
          <a:p>
            <a:endParaRPr lang="en-US">
              <a:solidFill>
                <a:srgbClr val="DBF5F9">
                  <a:shade val="90000"/>
                </a:srgbClr>
              </a:solidFill>
            </a:endParaRPr>
          </a:p>
        </p:txBody>
      </p:sp>
      <p:sp>
        <p:nvSpPr>
          <p:cNvPr id="27" name="Slide Number Placeholder 26"/>
          <p:cNvSpPr>
            <a:spLocks noGrp="1"/>
          </p:cNvSpPr>
          <p:nvPr>
            <p:ph type="sldNum" sz="quarter" idx="12"/>
          </p:nvPr>
        </p:nvSpPr>
        <p:spPr/>
        <p:txBody>
          <a:bodyPr/>
          <a:lstStyle/>
          <a:p>
            <a:fld id="{41426CE2-90E3-4B1E-80FF-F519754C6738}" type="slidenum">
              <a:rPr lang="en-US" smtClean="0">
                <a:solidFill>
                  <a:srgbClr val="DBF5F9">
                    <a:shade val="90000"/>
                  </a:srgbClr>
                </a:solidFill>
              </a:rPr>
              <a:pPr/>
              <a:t>‹#›</a:t>
            </a:fld>
            <a:endParaRPr lang="en-US">
              <a:solidFill>
                <a:srgbClr val="DBF5F9">
                  <a:shade val="90000"/>
                </a:srgbClr>
              </a:solidFill>
            </a:endParaRPr>
          </a:p>
        </p:txBody>
      </p:sp>
    </p:spTree>
    <p:extLst>
      <p:ext uri="{BB962C8B-B14F-4D97-AF65-F5344CB8AC3E}">
        <p14:creationId xmlns:p14="http://schemas.microsoft.com/office/powerpoint/2010/main" val="2084525885"/>
      </p:ext>
    </p:extLst>
  </p:cSld>
  <p:clrMapOvr>
    <a:overrideClrMapping bg1="dk1" tx1="lt1" bg2="dk2" tx2="lt2" accent1="accent1" accent2="accent2" accent3="accent3" accent4="accent4" accent5="accent5" accent6="accent6" hlink="hlink" folHlink="folHlink"/>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Content Placeholder 2"/>
          <p:cNvSpPr>
            <a:spLocks noGrp="1"/>
          </p:cNvSpPr>
          <p:nvPr>
            <p:ph idx="1"/>
          </p:nvPr>
        </p:nvSpPr>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6A6B80C8-9C17-4C8D-80FA-039A6827A3A1}" type="datetimeFigureOut">
              <a:rPr lang="en-US" smtClean="0">
                <a:solidFill>
                  <a:srgbClr val="04617B">
                    <a:shade val="90000"/>
                  </a:srgbClr>
                </a:solidFill>
              </a:rPr>
              <a:pPr/>
              <a:t>7/29/2025</a:t>
            </a:fld>
            <a:endParaRPr lang="en-US">
              <a:solidFill>
                <a:srgbClr val="04617B">
                  <a:shade val="90000"/>
                </a:srgbClr>
              </a:solidFill>
            </a:endParaRPr>
          </a:p>
        </p:txBody>
      </p:sp>
      <p:sp>
        <p:nvSpPr>
          <p:cNvPr id="5" name="Footer Placeholder 4"/>
          <p:cNvSpPr>
            <a:spLocks noGrp="1"/>
          </p:cNvSpPr>
          <p:nvPr>
            <p:ph type="ftr" sz="quarter" idx="11"/>
          </p:nvPr>
        </p:nvSpPr>
        <p:spPr/>
        <p:txBody>
          <a:bodyPr/>
          <a:lstStyle/>
          <a:p>
            <a:endParaRPr lang="en-US">
              <a:solidFill>
                <a:srgbClr val="04617B">
                  <a:shade val="90000"/>
                </a:srgbClr>
              </a:solidFill>
            </a:endParaRPr>
          </a:p>
        </p:txBody>
      </p:sp>
      <p:sp>
        <p:nvSpPr>
          <p:cNvPr id="6" name="Slide Number Placeholder 5"/>
          <p:cNvSpPr>
            <a:spLocks noGrp="1"/>
          </p:cNvSpPr>
          <p:nvPr>
            <p:ph type="sldNum" sz="quarter" idx="12"/>
          </p:nvPr>
        </p:nvSpPr>
        <p:spPr/>
        <p:txBody>
          <a:bodyPr/>
          <a:lstStyle/>
          <a:p>
            <a:fld id="{41426CE2-90E3-4B1E-80FF-F519754C6738}" type="slidenum">
              <a:rPr lang="en-US" smtClean="0">
                <a:solidFill>
                  <a:srgbClr val="04617B">
                    <a:shade val="90000"/>
                  </a:srgbClr>
                </a:solidFill>
              </a:rPr>
              <a:pPr/>
              <a:t>‹#›</a:t>
            </a:fld>
            <a:endParaRPr lang="en-US">
              <a:solidFill>
                <a:srgbClr val="04617B">
                  <a:shade val="90000"/>
                </a:srgbClr>
              </a:solidFill>
            </a:endParaRPr>
          </a:p>
        </p:txBody>
      </p:sp>
    </p:spTree>
    <p:extLst>
      <p:ext uri="{BB962C8B-B14F-4D97-AF65-F5344CB8AC3E}">
        <p14:creationId xmlns:p14="http://schemas.microsoft.com/office/powerpoint/2010/main" val="340096903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07136" y="1316736"/>
            <a:ext cx="103632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a:t>Click to edit Master title style</a:t>
            </a:r>
          </a:p>
        </p:txBody>
      </p:sp>
      <p:sp>
        <p:nvSpPr>
          <p:cNvPr id="3" name="Text Placeholder 2"/>
          <p:cNvSpPr>
            <a:spLocks noGrp="1"/>
          </p:cNvSpPr>
          <p:nvPr>
            <p:ph type="body" idx="1"/>
          </p:nvPr>
        </p:nvSpPr>
        <p:spPr>
          <a:xfrm>
            <a:off x="707136" y="2704664"/>
            <a:ext cx="103632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a:t>Click to edit Master text styles</a:t>
            </a:r>
          </a:p>
        </p:txBody>
      </p:sp>
      <p:sp>
        <p:nvSpPr>
          <p:cNvPr id="4" name="Date Placeholder 3"/>
          <p:cNvSpPr>
            <a:spLocks noGrp="1"/>
          </p:cNvSpPr>
          <p:nvPr>
            <p:ph type="dt" sz="half" idx="10"/>
          </p:nvPr>
        </p:nvSpPr>
        <p:spPr/>
        <p:txBody>
          <a:bodyPr/>
          <a:lstStyle/>
          <a:p>
            <a:fld id="{6A6B80C8-9C17-4C8D-80FA-039A6827A3A1}" type="datetimeFigureOut">
              <a:rPr lang="en-US" smtClean="0">
                <a:solidFill>
                  <a:srgbClr val="DBF5F9">
                    <a:shade val="90000"/>
                  </a:srgbClr>
                </a:solidFill>
              </a:rPr>
              <a:pPr/>
              <a:t>7/29/2025</a:t>
            </a:fld>
            <a:endParaRPr lang="en-US">
              <a:solidFill>
                <a:srgbClr val="DBF5F9">
                  <a:shade val="90000"/>
                </a:srgbClr>
              </a:solidFill>
            </a:endParaRPr>
          </a:p>
        </p:txBody>
      </p:sp>
      <p:sp>
        <p:nvSpPr>
          <p:cNvPr id="5" name="Footer Placeholder 4"/>
          <p:cNvSpPr>
            <a:spLocks noGrp="1"/>
          </p:cNvSpPr>
          <p:nvPr>
            <p:ph type="ftr" sz="quarter" idx="11"/>
          </p:nvPr>
        </p:nvSpPr>
        <p:spPr/>
        <p:txBody>
          <a:bodyPr/>
          <a:lstStyle/>
          <a:p>
            <a:endParaRPr lang="en-US">
              <a:solidFill>
                <a:srgbClr val="DBF5F9">
                  <a:shade val="90000"/>
                </a:srgbClr>
              </a:solidFill>
            </a:endParaRPr>
          </a:p>
        </p:txBody>
      </p:sp>
      <p:sp>
        <p:nvSpPr>
          <p:cNvPr id="6" name="Slide Number Placeholder 5"/>
          <p:cNvSpPr>
            <a:spLocks noGrp="1"/>
          </p:cNvSpPr>
          <p:nvPr>
            <p:ph type="sldNum" sz="quarter" idx="12"/>
          </p:nvPr>
        </p:nvSpPr>
        <p:spPr/>
        <p:txBody>
          <a:bodyPr/>
          <a:lstStyle/>
          <a:p>
            <a:fld id="{41426CE2-90E3-4B1E-80FF-F519754C6738}" type="slidenum">
              <a:rPr lang="en-US" smtClean="0">
                <a:solidFill>
                  <a:srgbClr val="DBF5F9">
                    <a:shade val="90000"/>
                  </a:srgbClr>
                </a:solidFill>
              </a:rPr>
              <a:pPr/>
              <a:t>‹#›</a:t>
            </a:fld>
            <a:endParaRPr lang="en-US">
              <a:solidFill>
                <a:srgbClr val="DBF5F9">
                  <a:shade val="90000"/>
                </a:srgbClr>
              </a:solidFill>
            </a:endParaRPr>
          </a:p>
        </p:txBody>
      </p:sp>
    </p:spTree>
    <p:extLst>
      <p:ext uri="{BB962C8B-B14F-4D97-AF65-F5344CB8AC3E}">
        <p14:creationId xmlns:p14="http://schemas.microsoft.com/office/powerpoint/2010/main" val="1490270681"/>
      </p:ext>
    </p:extLst>
  </p:cSld>
  <p:clrMapOvr>
    <a:overrideClrMapping bg1="dk1" tx1="lt1" bg2="dk2" tx2="lt2" accent1="accent1" accent2="accent2" accent3="accent3" accent4="accent4" accent5="accent5" accent6="accent6" hlink="hlink" folHlink="folHlink"/>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704088"/>
            <a:ext cx="10972800" cy="1143000"/>
          </a:xfrm>
        </p:spPr>
        <p:txBody>
          <a:bodyPr/>
          <a:lstStyle/>
          <a:p>
            <a:r>
              <a:rPr kumimoji="0" lang="en-US"/>
              <a:t>Click to edit Master title style</a:t>
            </a:r>
          </a:p>
        </p:txBody>
      </p:sp>
      <p:sp>
        <p:nvSpPr>
          <p:cNvPr id="3" name="Content Placeholder 2"/>
          <p:cNvSpPr>
            <a:spLocks noGrp="1"/>
          </p:cNvSpPr>
          <p:nvPr>
            <p:ph sz="half" idx="1"/>
          </p:nvPr>
        </p:nvSpPr>
        <p:spPr>
          <a:xfrm>
            <a:off x="609600" y="1920085"/>
            <a:ext cx="53848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Content Placeholder 3"/>
          <p:cNvSpPr>
            <a:spLocks noGrp="1"/>
          </p:cNvSpPr>
          <p:nvPr>
            <p:ph sz="half" idx="2"/>
          </p:nvPr>
        </p:nvSpPr>
        <p:spPr>
          <a:xfrm>
            <a:off x="6197600" y="1920085"/>
            <a:ext cx="53848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6A6B80C8-9C17-4C8D-80FA-039A6827A3A1}" type="datetimeFigureOut">
              <a:rPr lang="en-US" smtClean="0">
                <a:solidFill>
                  <a:srgbClr val="04617B">
                    <a:shade val="90000"/>
                  </a:srgbClr>
                </a:solidFill>
              </a:rPr>
              <a:pPr/>
              <a:t>7/29/2025</a:t>
            </a:fld>
            <a:endParaRPr lang="en-US">
              <a:solidFill>
                <a:srgbClr val="04617B">
                  <a:shade val="90000"/>
                </a:srgbClr>
              </a:solidFill>
            </a:endParaRPr>
          </a:p>
        </p:txBody>
      </p:sp>
      <p:sp>
        <p:nvSpPr>
          <p:cNvPr id="6" name="Footer Placeholder 5"/>
          <p:cNvSpPr>
            <a:spLocks noGrp="1"/>
          </p:cNvSpPr>
          <p:nvPr>
            <p:ph type="ftr" sz="quarter" idx="11"/>
          </p:nvPr>
        </p:nvSpPr>
        <p:spPr/>
        <p:txBody>
          <a:bodyPr/>
          <a:lstStyle/>
          <a:p>
            <a:endParaRPr lang="en-US">
              <a:solidFill>
                <a:srgbClr val="04617B">
                  <a:shade val="90000"/>
                </a:srgbClr>
              </a:solidFill>
            </a:endParaRPr>
          </a:p>
        </p:txBody>
      </p:sp>
      <p:sp>
        <p:nvSpPr>
          <p:cNvPr id="7" name="Slide Number Placeholder 6"/>
          <p:cNvSpPr>
            <a:spLocks noGrp="1"/>
          </p:cNvSpPr>
          <p:nvPr>
            <p:ph type="sldNum" sz="quarter" idx="12"/>
          </p:nvPr>
        </p:nvSpPr>
        <p:spPr/>
        <p:txBody>
          <a:bodyPr/>
          <a:lstStyle/>
          <a:p>
            <a:fld id="{41426CE2-90E3-4B1E-80FF-F519754C6738}" type="slidenum">
              <a:rPr lang="en-US" smtClean="0">
                <a:solidFill>
                  <a:srgbClr val="04617B">
                    <a:shade val="90000"/>
                  </a:srgbClr>
                </a:solidFill>
              </a:rPr>
              <a:pPr/>
              <a:t>‹#›</a:t>
            </a:fld>
            <a:endParaRPr lang="en-US">
              <a:solidFill>
                <a:srgbClr val="04617B">
                  <a:shade val="90000"/>
                </a:srgbClr>
              </a:solidFill>
            </a:endParaRPr>
          </a:p>
        </p:txBody>
      </p:sp>
    </p:spTree>
    <p:extLst>
      <p:ext uri="{BB962C8B-B14F-4D97-AF65-F5344CB8AC3E}">
        <p14:creationId xmlns:p14="http://schemas.microsoft.com/office/powerpoint/2010/main" val="161111985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704088"/>
            <a:ext cx="10972800" cy="1143000"/>
          </a:xfrm>
        </p:spPr>
        <p:txBody>
          <a:bodyPr tIns="45720" anchor="b"/>
          <a:lstStyle>
            <a:lvl1pPr>
              <a:defRPr/>
            </a:lvl1pPr>
          </a:lstStyle>
          <a:p>
            <a:r>
              <a:rPr kumimoji="0" lang="en-US"/>
              <a:t>Click to edit Master title style</a:t>
            </a:r>
          </a:p>
        </p:txBody>
      </p:sp>
      <p:sp>
        <p:nvSpPr>
          <p:cNvPr id="3" name="Text Placeholder 2"/>
          <p:cNvSpPr>
            <a:spLocks noGrp="1"/>
          </p:cNvSpPr>
          <p:nvPr>
            <p:ph type="body" idx="1"/>
          </p:nvPr>
        </p:nvSpPr>
        <p:spPr>
          <a:xfrm>
            <a:off x="609600" y="1855248"/>
            <a:ext cx="5386917"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4" name="Text Placeholder 3"/>
          <p:cNvSpPr>
            <a:spLocks noGrp="1"/>
          </p:cNvSpPr>
          <p:nvPr>
            <p:ph type="body" sz="half" idx="3"/>
          </p:nvPr>
        </p:nvSpPr>
        <p:spPr>
          <a:xfrm>
            <a:off x="6193368" y="1859758"/>
            <a:ext cx="5389033"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5" name="Content Placeholder 4"/>
          <p:cNvSpPr>
            <a:spLocks noGrp="1"/>
          </p:cNvSpPr>
          <p:nvPr>
            <p:ph sz="quarter" idx="2"/>
          </p:nvPr>
        </p:nvSpPr>
        <p:spPr>
          <a:xfrm>
            <a:off x="609600" y="2514600"/>
            <a:ext cx="5386917"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6" name="Content Placeholder 5"/>
          <p:cNvSpPr>
            <a:spLocks noGrp="1"/>
          </p:cNvSpPr>
          <p:nvPr>
            <p:ph sz="quarter" idx="4"/>
          </p:nvPr>
        </p:nvSpPr>
        <p:spPr>
          <a:xfrm>
            <a:off x="6193368" y="2514600"/>
            <a:ext cx="5389033"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7" name="Date Placeholder 6"/>
          <p:cNvSpPr>
            <a:spLocks noGrp="1"/>
          </p:cNvSpPr>
          <p:nvPr>
            <p:ph type="dt" sz="half" idx="10"/>
          </p:nvPr>
        </p:nvSpPr>
        <p:spPr/>
        <p:txBody>
          <a:bodyPr/>
          <a:lstStyle/>
          <a:p>
            <a:fld id="{6A6B80C8-9C17-4C8D-80FA-039A6827A3A1}" type="datetimeFigureOut">
              <a:rPr lang="en-US" smtClean="0">
                <a:solidFill>
                  <a:srgbClr val="04617B">
                    <a:shade val="90000"/>
                  </a:srgbClr>
                </a:solidFill>
              </a:rPr>
              <a:pPr/>
              <a:t>7/29/2025</a:t>
            </a:fld>
            <a:endParaRPr lang="en-US">
              <a:solidFill>
                <a:srgbClr val="04617B">
                  <a:shade val="90000"/>
                </a:srgbClr>
              </a:solidFill>
            </a:endParaRPr>
          </a:p>
        </p:txBody>
      </p:sp>
      <p:sp>
        <p:nvSpPr>
          <p:cNvPr id="8" name="Footer Placeholder 7"/>
          <p:cNvSpPr>
            <a:spLocks noGrp="1"/>
          </p:cNvSpPr>
          <p:nvPr>
            <p:ph type="ftr" sz="quarter" idx="11"/>
          </p:nvPr>
        </p:nvSpPr>
        <p:spPr/>
        <p:txBody>
          <a:bodyPr/>
          <a:lstStyle/>
          <a:p>
            <a:endParaRPr lang="en-US">
              <a:solidFill>
                <a:srgbClr val="04617B">
                  <a:shade val="90000"/>
                </a:srgbClr>
              </a:solidFill>
            </a:endParaRPr>
          </a:p>
        </p:txBody>
      </p:sp>
      <p:sp>
        <p:nvSpPr>
          <p:cNvPr id="9" name="Slide Number Placeholder 8"/>
          <p:cNvSpPr>
            <a:spLocks noGrp="1"/>
          </p:cNvSpPr>
          <p:nvPr>
            <p:ph type="sldNum" sz="quarter" idx="12"/>
          </p:nvPr>
        </p:nvSpPr>
        <p:spPr/>
        <p:txBody>
          <a:bodyPr/>
          <a:lstStyle/>
          <a:p>
            <a:fld id="{41426CE2-90E3-4B1E-80FF-F519754C6738}" type="slidenum">
              <a:rPr lang="en-US" smtClean="0">
                <a:solidFill>
                  <a:srgbClr val="04617B">
                    <a:shade val="90000"/>
                  </a:srgbClr>
                </a:solidFill>
              </a:rPr>
              <a:pPr/>
              <a:t>‹#›</a:t>
            </a:fld>
            <a:endParaRPr lang="en-US">
              <a:solidFill>
                <a:srgbClr val="04617B">
                  <a:shade val="90000"/>
                </a:srgbClr>
              </a:solidFill>
            </a:endParaRPr>
          </a:p>
        </p:txBody>
      </p:sp>
    </p:spTree>
    <p:extLst>
      <p:ext uri="{BB962C8B-B14F-4D97-AF65-F5344CB8AC3E}">
        <p14:creationId xmlns:p14="http://schemas.microsoft.com/office/powerpoint/2010/main" val="195902494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24"/>
          <p:cNvSpPr>
            <a:spLocks noGrp="1" noChangeArrowheads="1"/>
          </p:cNvSpPr>
          <p:nvPr>
            <p:ph type="dt" sz="half" idx="10"/>
          </p:nvPr>
        </p:nvSpPr>
        <p:spPr>
          <a:ln/>
        </p:spPr>
        <p:txBody>
          <a:bodyPr/>
          <a:lstStyle>
            <a:lvl1pPr>
              <a:defRPr/>
            </a:lvl1pPr>
          </a:lstStyle>
          <a:p>
            <a:pPr>
              <a:defRPr/>
            </a:pPr>
            <a:endParaRPr lang="en-US" dirty="0"/>
          </a:p>
        </p:txBody>
      </p:sp>
      <p:sp>
        <p:nvSpPr>
          <p:cNvPr id="5"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26"/>
          <p:cNvSpPr>
            <a:spLocks noGrp="1" noChangeArrowheads="1"/>
          </p:cNvSpPr>
          <p:nvPr>
            <p:ph type="sldNum" sz="quarter" idx="12"/>
          </p:nvPr>
        </p:nvSpPr>
        <p:spPr>
          <a:ln/>
        </p:spPr>
        <p:txBody>
          <a:bodyPr/>
          <a:lstStyle>
            <a:lvl1pPr>
              <a:defRPr/>
            </a:lvl1pPr>
          </a:lstStyle>
          <a:p>
            <a:pPr>
              <a:defRPr/>
            </a:pPr>
            <a:fld id="{E99B5862-7B3B-46F9-ABA4-DB7E183A5F87}" type="slidenum">
              <a:rPr lang="en-US"/>
              <a:pPr>
                <a:defRPr/>
              </a:pPr>
              <a:t>‹#›</a:t>
            </a:fld>
            <a:endParaRPr lang="en-US" dirty="0"/>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09600" y="704088"/>
            <a:ext cx="110744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en-US"/>
              <a:t>Click to edit Master title style</a:t>
            </a:r>
          </a:p>
        </p:txBody>
      </p:sp>
      <p:sp>
        <p:nvSpPr>
          <p:cNvPr id="3" name="Date Placeholder 2"/>
          <p:cNvSpPr>
            <a:spLocks noGrp="1"/>
          </p:cNvSpPr>
          <p:nvPr>
            <p:ph type="dt" sz="half" idx="10"/>
          </p:nvPr>
        </p:nvSpPr>
        <p:spPr/>
        <p:txBody>
          <a:bodyPr/>
          <a:lstStyle/>
          <a:p>
            <a:fld id="{6A6B80C8-9C17-4C8D-80FA-039A6827A3A1}" type="datetimeFigureOut">
              <a:rPr lang="en-US" smtClean="0">
                <a:solidFill>
                  <a:srgbClr val="04617B">
                    <a:shade val="90000"/>
                  </a:srgbClr>
                </a:solidFill>
              </a:rPr>
              <a:pPr/>
              <a:t>7/29/2025</a:t>
            </a:fld>
            <a:endParaRPr lang="en-US">
              <a:solidFill>
                <a:srgbClr val="04617B">
                  <a:shade val="90000"/>
                </a:srgbClr>
              </a:solidFill>
            </a:endParaRPr>
          </a:p>
        </p:txBody>
      </p:sp>
      <p:sp>
        <p:nvSpPr>
          <p:cNvPr id="4" name="Footer Placeholder 3"/>
          <p:cNvSpPr>
            <a:spLocks noGrp="1"/>
          </p:cNvSpPr>
          <p:nvPr>
            <p:ph type="ftr" sz="quarter" idx="11"/>
          </p:nvPr>
        </p:nvSpPr>
        <p:spPr/>
        <p:txBody>
          <a:bodyPr/>
          <a:lstStyle/>
          <a:p>
            <a:endParaRPr lang="en-US">
              <a:solidFill>
                <a:srgbClr val="04617B">
                  <a:shade val="90000"/>
                </a:srgbClr>
              </a:solidFill>
            </a:endParaRPr>
          </a:p>
        </p:txBody>
      </p:sp>
      <p:sp>
        <p:nvSpPr>
          <p:cNvPr id="5" name="Slide Number Placeholder 4"/>
          <p:cNvSpPr>
            <a:spLocks noGrp="1"/>
          </p:cNvSpPr>
          <p:nvPr>
            <p:ph type="sldNum" sz="quarter" idx="12"/>
          </p:nvPr>
        </p:nvSpPr>
        <p:spPr/>
        <p:txBody>
          <a:bodyPr/>
          <a:lstStyle/>
          <a:p>
            <a:fld id="{41426CE2-90E3-4B1E-80FF-F519754C6738}" type="slidenum">
              <a:rPr lang="en-US" smtClean="0">
                <a:solidFill>
                  <a:srgbClr val="04617B">
                    <a:shade val="90000"/>
                  </a:srgbClr>
                </a:solidFill>
              </a:rPr>
              <a:pPr/>
              <a:t>‹#›</a:t>
            </a:fld>
            <a:endParaRPr lang="en-US">
              <a:solidFill>
                <a:srgbClr val="04617B">
                  <a:shade val="90000"/>
                </a:srgbClr>
              </a:solidFill>
            </a:endParaRPr>
          </a:p>
        </p:txBody>
      </p:sp>
    </p:spTree>
    <p:extLst>
      <p:ext uri="{BB962C8B-B14F-4D97-AF65-F5344CB8AC3E}">
        <p14:creationId xmlns:p14="http://schemas.microsoft.com/office/powerpoint/2010/main" val="160791454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A6B80C8-9C17-4C8D-80FA-039A6827A3A1}" type="datetimeFigureOut">
              <a:rPr lang="en-US" smtClean="0">
                <a:solidFill>
                  <a:srgbClr val="04617B">
                    <a:shade val="90000"/>
                  </a:srgbClr>
                </a:solidFill>
              </a:rPr>
              <a:pPr/>
              <a:t>7/29/2025</a:t>
            </a:fld>
            <a:endParaRPr lang="en-US">
              <a:solidFill>
                <a:srgbClr val="04617B">
                  <a:shade val="90000"/>
                </a:srgbClr>
              </a:solidFill>
            </a:endParaRPr>
          </a:p>
        </p:txBody>
      </p:sp>
      <p:sp>
        <p:nvSpPr>
          <p:cNvPr id="3" name="Footer Placeholder 2"/>
          <p:cNvSpPr>
            <a:spLocks noGrp="1"/>
          </p:cNvSpPr>
          <p:nvPr>
            <p:ph type="ftr" sz="quarter" idx="11"/>
          </p:nvPr>
        </p:nvSpPr>
        <p:spPr/>
        <p:txBody>
          <a:bodyPr/>
          <a:lstStyle/>
          <a:p>
            <a:endParaRPr lang="en-US">
              <a:solidFill>
                <a:srgbClr val="04617B">
                  <a:shade val="90000"/>
                </a:srgbClr>
              </a:solidFill>
            </a:endParaRPr>
          </a:p>
        </p:txBody>
      </p:sp>
      <p:sp>
        <p:nvSpPr>
          <p:cNvPr id="4" name="Slide Number Placeholder 3"/>
          <p:cNvSpPr>
            <a:spLocks noGrp="1"/>
          </p:cNvSpPr>
          <p:nvPr>
            <p:ph type="sldNum" sz="quarter" idx="12"/>
          </p:nvPr>
        </p:nvSpPr>
        <p:spPr/>
        <p:txBody>
          <a:bodyPr/>
          <a:lstStyle/>
          <a:p>
            <a:fld id="{41426CE2-90E3-4B1E-80FF-F519754C6738}" type="slidenum">
              <a:rPr lang="en-US" smtClean="0">
                <a:solidFill>
                  <a:srgbClr val="04617B">
                    <a:shade val="90000"/>
                  </a:srgbClr>
                </a:solidFill>
              </a:rPr>
              <a:pPr/>
              <a:t>‹#›</a:t>
            </a:fld>
            <a:endParaRPr lang="en-US">
              <a:solidFill>
                <a:srgbClr val="04617B">
                  <a:shade val="90000"/>
                </a:srgbClr>
              </a:solidFill>
            </a:endParaRPr>
          </a:p>
        </p:txBody>
      </p:sp>
    </p:spTree>
    <p:extLst>
      <p:ext uri="{BB962C8B-B14F-4D97-AF65-F5344CB8AC3E}">
        <p14:creationId xmlns:p14="http://schemas.microsoft.com/office/powerpoint/2010/main" val="86826432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4400" y="514352"/>
            <a:ext cx="36576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en-US"/>
              <a:t>Click to edit Master title style</a:t>
            </a:r>
          </a:p>
        </p:txBody>
      </p:sp>
      <p:sp>
        <p:nvSpPr>
          <p:cNvPr id="3" name="Text Placeholder 2"/>
          <p:cNvSpPr>
            <a:spLocks noGrp="1"/>
          </p:cNvSpPr>
          <p:nvPr>
            <p:ph type="body" idx="2"/>
          </p:nvPr>
        </p:nvSpPr>
        <p:spPr>
          <a:xfrm>
            <a:off x="914400" y="1676400"/>
            <a:ext cx="36576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en-US"/>
              <a:t>Click to edit Master text styles</a:t>
            </a:r>
          </a:p>
        </p:txBody>
      </p:sp>
      <p:sp>
        <p:nvSpPr>
          <p:cNvPr id="4" name="Content Placeholder 3"/>
          <p:cNvSpPr>
            <a:spLocks noGrp="1"/>
          </p:cNvSpPr>
          <p:nvPr>
            <p:ph sz="half" idx="1"/>
          </p:nvPr>
        </p:nvSpPr>
        <p:spPr>
          <a:xfrm>
            <a:off x="4766733" y="1676400"/>
            <a:ext cx="6815667"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6A6B80C8-9C17-4C8D-80FA-039A6827A3A1}" type="datetimeFigureOut">
              <a:rPr lang="en-US" smtClean="0">
                <a:solidFill>
                  <a:srgbClr val="04617B">
                    <a:shade val="90000"/>
                  </a:srgbClr>
                </a:solidFill>
              </a:rPr>
              <a:pPr/>
              <a:t>7/29/2025</a:t>
            </a:fld>
            <a:endParaRPr lang="en-US">
              <a:solidFill>
                <a:srgbClr val="04617B">
                  <a:shade val="90000"/>
                </a:srgbClr>
              </a:solidFill>
            </a:endParaRPr>
          </a:p>
        </p:txBody>
      </p:sp>
      <p:sp>
        <p:nvSpPr>
          <p:cNvPr id="6" name="Footer Placeholder 5"/>
          <p:cNvSpPr>
            <a:spLocks noGrp="1"/>
          </p:cNvSpPr>
          <p:nvPr>
            <p:ph type="ftr" sz="quarter" idx="11"/>
          </p:nvPr>
        </p:nvSpPr>
        <p:spPr/>
        <p:txBody>
          <a:bodyPr/>
          <a:lstStyle/>
          <a:p>
            <a:endParaRPr lang="en-US">
              <a:solidFill>
                <a:srgbClr val="04617B">
                  <a:shade val="90000"/>
                </a:srgbClr>
              </a:solidFill>
            </a:endParaRPr>
          </a:p>
        </p:txBody>
      </p:sp>
      <p:sp>
        <p:nvSpPr>
          <p:cNvPr id="7" name="Slide Number Placeholder 6"/>
          <p:cNvSpPr>
            <a:spLocks noGrp="1"/>
          </p:cNvSpPr>
          <p:nvPr>
            <p:ph type="sldNum" sz="quarter" idx="12"/>
          </p:nvPr>
        </p:nvSpPr>
        <p:spPr/>
        <p:txBody>
          <a:bodyPr/>
          <a:lstStyle/>
          <a:p>
            <a:fld id="{41426CE2-90E3-4B1E-80FF-F519754C6738}" type="slidenum">
              <a:rPr lang="en-US" smtClean="0">
                <a:solidFill>
                  <a:srgbClr val="04617B">
                    <a:shade val="90000"/>
                  </a:srgbClr>
                </a:solidFill>
              </a:rPr>
              <a:pPr/>
              <a:t>‹#›</a:t>
            </a:fld>
            <a:endParaRPr lang="en-US">
              <a:solidFill>
                <a:srgbClr val="04617B">
                  <a:shade val="90000"/>
                </a:srgbClr>
              </a:solidFill>
            </a:endParaRPr>
          </a:p>
        </p:txBody>
      </p:sp>
    </p:spTree>
    <p:extLst>
      <p:ext uri="{BB962C8B-B14F-4D97-AF65-F5344CB8AC3E}">
        <p14:creationId xmlns:p14="http://schemas.microsoft.com/office/powerpoint/2010/main" val="300858704"/>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9" name="Snip and Round Single Corner Rectangle 8"/>
          <p:cNvSpPr/>
          <p:nvPr/>
        </p:nvSpPr>
        <p:spPr>
          <a:xfrm rot="420000" flipV="1">
            <a:off x="4221004" y="1108077"/>
            <a:ext cx="70104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a:solidFill>
                <a:prstClr val="white"/>
              </a:solidFill>
            </a:endParaRPr>
          </a:p>
        </p:txBody>
      </p:sp>
      <p:sp>
        <p:nvSpPr>
          <p:cNvPr id="12" name="Right Triangle 11"/>
          <p:cNvSpPr/>
          <p:nvPr/>
        </p:nvSpPr>
        <p:spPr>
          <a:xfrm rot="420000" flipV="1">
            <a:off x="10672179" y="5359769"/>
            <a:ext cx="207264"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a:solidFill>
                <a:prstClr val="white"/>
              </a:solidFill>
            </a:endParaRPr>
          </a:p>
        </p:txBody>
      </p:sp>
      <p:sp>
        <p:nvSpPr>
          <p:cNvPr id="2" name="Title 1"/>
          <p:cNvSpPr>
            <a:spLocks noGrp="1"/>
          </p:cNvSpPr>
          <p:nvPr>
            <p:ph type="title"/>
          </p:nvPr>
        </p:nvSpPr>
        <p:spPr>
          <a:xfrm>
            <a:off x="812800" y="1176997"/>
            <a:ext cx="2950464" cy="1582621"/>
          </a:xfrm>
        </p:spPr>
        <p:txBody>
          <a:bodyPr vert="horz" lIns="45720" tIns="45720" rIns="45720" bIns="45720" anchor="b"/>
          <a:lstStyle>
            <a:lvl1pPr algn="l">
              <a:buNone/>
              <a:defRPr sz="2000" b="1">
                <a:solidFill>
                  <a:schemeClr val="tx2"/>
                </a:solidFill>
              </a:defRPr>
            </a:lvl1pPr>
          </a:lstStyle>
          <a:p>
            <a:r>
              <a:rPr kumimoji="0" lang="en-US"/>
              <a:t>Click to edit Master title style</a:t>
            </a:r>
          </a:p>
        </p:txBody>
      </p:sp>
      <p:sp>
        <p:nvSpPr>
          <p:cNvPr id="4" name="Text Placeholder 3"/>
          <p:cNvSpPr>
            <a:spLocks noGrp="1"/>
          </p:cNvSpPr>
          <p:nvPr>
            <p:ph type="body" sz="half" idx="2"/>
          </p:nvPr>
        </p:nvSpPr>
        <p:spPr>
          <a:xfrm>
            <a:off x="812800" y="2828785"/>
            <a:ext cx="29464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en-US"/>
              <a:t>Click to edit Master text styles</a:t>
            </a:r>
          </a:p>
        </p:txBody>
      </p:sp>
      <p:sp>
        <p:nvSpPr>
          <p:cNvPr id="5" name="Date Placeholder 4"/>
          <p:cNvSpPr>
            <a:spLocks noGrp="1"/>
          </p:cNvSpPr>
          <p:nvPr>
            <p:ph type="dt" sz="half" idx="10"/>
          </p:nvPr>
        </p:nvSpPr>
        <p:spPr/>
        <p:txBody>
          <a:bodyPr/>
          <a:lstStyle/>
          <a:p>
            <a:fld id="{6A6B80C8-9C17-4C8D-80FA-039A6827A3A1}" type="datetimeFigureOut">
              <a:rPr lang="en-US" smtClean="0">
                <a:solidFill>
                  <a:srgbClr val="04617B">
                    <a:shade val="90000"/>
                  </a:srgbClr>
                </a:solidFill>
              </a:rPr>
              <a:pPr/>
              <a:t>7/29/2025</a:t>
            </a:fld>
            <a:endParaRPr lang="en-US">
              <a:solidFill>
                <a:srgbClr val="04617B">
                  <a:shade val="90000"/>
                </a:srgbClr>
              </a:solidFill>
            </a:endParaRPr>
          </a:p>
        </p:txBody>
      </p:sp>
      <p:sp>
        <p:nvSpPr>
          <p:cNvPr id="6" name="Footer Placeholder 5"/>
          <p:cNvSpPr>
            <a:spLocks noGrp="1"/>
          </p:cNvSpPr>
          <p:nvPr>
            <p:ph type="ftr" sz="quarter" idx="11"/>
          </p:nvPr>
        </p:nvSpPr>
        <p:spPr/>
        <p:txBody>
          <a:bodyPr/>
          <a:lstStyle/>
          <a:p>
            <a:endParaRPr lang="en-US">
              <a:solidFill>
                <a:srgbClr val="04617B">
                  <a:shade val="90000"/>
                </a:srgbClr>
              </a:solidFill>
            </a:endParaRPr>
          </a:p>
        </p:txBody>
      </p:sp>
      <p:sp>
        <p:nvSpPr>
          <p:cNvPr id="7" name="Slide Number Placeholder 6"/>
          <p:cNvSpPr>
            <a:spLocks noGrp="1"/>
          </p:cNvSpPr>
          <p:nvPr>
            <p:ph type="sldNum" sz="quarter" idx="12"/>
          </p:nvPr>
        </p:nvSpPr>
        <p:spPr>
          <a:xfrm>
            <a:off x="10769600" y="6356351"/>
            <a:ext cx="812800" cy="365125"/>
          </a:xfrm>
        </p:spPr>
        <p:txBody>
          <a:bodyPr/>
          <a:lstStyle/>
          <a:p>
            <a:fld id="{41426CE2-90E3-4B1E-80FF-F519754C6738}" type="slidenum">
              <a:rPr lang="en-US" smtClean="0">
                <a:solidFill>
                  <a:srgbClr val="04617B">
                    <a:shade val="90000"/>
                  </a:srgbClr>
                </a:solidFill>
              </a:rPr>
              <a:pPr/>
              <a:t>‹#›</a:t>
            </a:fld>
            <a:endParaRPr lang="en-US">
              <a:solidFill>
                <a:srgbClr val="04617B">
                  <a:shade val="90000"/>
                </a:srgbClr>
              </a:solidFill>
            </a:endParaRPr>
          </a:p>
        </p:txBody>
      </p:sp>
      <p:sp>
        <p:nvSpPr>
          <p:cNvPr id="3" name="Picture Placeholder 2"/>
          <p:cNvSpPr>
            <a:spLocks noGrp="1"/>
          </p:cNvSpPr>
          <p:nvPr>
            <p:ph type="pic" idx="1"/>
          </p:nvPr>
        </p:nvSpPr>
        <p:spPr>
          <a:xfrm rot="420000">
            <a:off x="4647724" y="1199517"/>
            <a:ext cx="615696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en-US"/>
              <a:t>Click icon to add picture</a:t>
            </a:r>
            <a:endParaRPr kumimoji="0" lang="en-US" dirty="0"/>
          </a:p>
        </p:txBody>
      </p:sp>
      <p:sp>
        <p:nvSpPr>
          <p:cNvPr id="10" name="Freeform 9"/>
          <p:cNvSpPr>
            <a:spLocks/>
          </p:cNvSpPr>
          <p:nvPr/>
        </p:nvSpPr>
        <p:spPr bwMode="auto">
          <a:xfrm flipV="1">
            <a:off x="-12700" y="5816600"/>
            <a:ext cx="1221740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fontAlgn="auto">
              <a:spcBef>
                <a:spcPts val="0"/>
              </a:spcBef>
              <a:spcAft>
                <a:spcPts val="0"/>
              </a:spcAft>
            </a:pPr>
            <a:endParaRPr lang="en-US">
              <a:solidFill>
                <a:prstClr val="black"/>
              </a:solidFill>
              <a:latin typeface="Constantia"/>
              <a:cs typeface="+mn-cs"/>
            </a:endParaRPr>
          </a:p>
        </p:txBody>
      </p:sp>
      <p:sp>
        <p:nvSpPr>
          <p:cNvPr id="11" name="Freeform 10"/>
          <p:cNvSpPr>
            <a:spLocks/>
          </p:cNvSpPr>
          <p:nvPr/>
        </p:nvSpPr>
        <p:spPr bwMode="auto">
          <a:xfrm flipV="1">
            <a:off x="5842000" y="6219826"/>
            <a:ext cx="63500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fontAlgn="auto">
              <a:spcBef>
                <a:spcPts val="0"/>
              </a:spcBef>
              <a:spcAft>
                <a:spcPts val="0"/>
              </a:spcAft>
            </a:pPr>
            <a:endParaRPr lang="en-US">
              <a:solidFill>
                <a:prstClr val="black"/>
              </a:solidFill>
              <a:latin typeface="Constantia"/>
              <a:cs typeface="+mn-cs"/>
            </a:endParaRPr>
          </a:p>
        </p:txBody>
      </p:sp>
    </p:spTree>
    <p:extLst>
      <p:ext uri="{BB962C8B-B14F-4D97-AF65-F5344CB8AC3E}">
        <p14:creationId xmlns:p14="http://schemas.microsoft.com/office/powerpoint/2010/main" val="658286665"/>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6A6B80C8-9C17-4C8D-80FA-039A6827A3A1}" type="datetimeFigureOut">
              <a:rPr lang="en-US" smtClean="0">
                <a:solidFill>
                  <a:srgbClr val="04617B">
                    <a:shade val="90000"/>
                  </a:srgbClr>
                </a:solidFill>
              </a:rPr>
              <a:pPr/>
              <a:t>7/29/2025</a:t>
            </a:fld>
            <a:endParaRPr lang="en-US">
              <a:solidFill>
                <a:srgbClr val="04617B">
                  <a:shade val="90000"/>
                </a:srgbClr>
              </a:solidFill>
            </a:endParaRPr>
          </a:p>
        </p:txBody>
      </p:sp>
      <p:sp>
        <p:nvSpPr>
          <p:cNvPr id="5" name="Footer Placeholder 4"/>
          <p:cNvSpPr>
            <a:spLocks noGrp="1"/>
          </p:cNvSpPr>
          <p:nvPr>
            <p:ph type="ftr" sz="quarter" idx="11"/>
          </p:nvPr>
        </p:nvSpPr>
        <p:spPr/>
        <p:txBody>
          <a:bodyPr/>
          <a:lstStyle/>
          <a:p>
            <a:endParaRPr lang="en-US">
              <a:solidFill>
                <a:srgbClr val="04617B">
                  <a:shade val="90000"/>
                </a:srgbClr>
              </a:solidFill>
            </a:endParaRPr>
          </a:p>
        </p:txBody>
      </p:sp>
      <p:sp>
        <p:nvSpPr>
          <p:cNvPr id="6" name="Slide Number Placeholder 5"/>
          <p:cNvSpPr>
            <a:spLocks noGrp="1"/>
          </p:cNvSpPr>
          <p:nvPr>
            <p:ph type="sldNum" sz="quarter" idx="12"/>
          </p:nvPr>
        </p:nvSpPr>
        <p:spPr/>
        <p:txBody>
          <a:bodyPr/>
          <a:lstStyle/>
          <a:p>
            <a:fld id="{41426CE2-90E3-4B1E-80FF-F519754C6738}" type="slidenum">
              <a:rPr lang="en-US" smtClean="0">
                <a:solidFill>
                  <a:srgbClr val="04617B">
                    <a:shade val="90000"/>
                  </a:srgbClr>
                </a:solidFill>
              </a:rPr>
              <a:pPr/>
              <a:t>‹#›</a:t>
            </a:fld>
            <a:endParaRPr lang="en-US">
              <a:solidFill>
                <a:srgbClr val="04617B">
                  <a:shade val="90000"/>
                </a:srgbClr>
              </a:solidFill>
            </a:endParaRPr>
          </a:p>
        </p:txBody>
      </p:sp>
    </p:spTree>
    <p:extLst>
      <p:ext uri="{BB962C8B-B14F-4D97-AF65-F5344CB8AC3E}">
        <p14:creationId xmlns:p14="http://schemas.microsoft.com/office/powerpoint/2010/main" val="3497530337"/>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914402"/>
            <a:ext cx="2743200" cy="5211763"/>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609600" y="914402"/>
            <a:ext cx="8026400" cy="5211763"/>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6A6B80C8-9C17-4C8D-80FA-039A6827A3A1}" type="datetimeFigureOut">
              <a:rPr lang="en-US" smtClean="0">
                <a:solidFill>
                  <a:srgbClr val="04617B">
                    <a:shade val="90000"/>
                  </a:srgbClr>
                </a:solidFill>
              </a:rPr>
              <a:pPr/>
              <a:t>7/29/2025</a:t>
            </a:fld>
            <a:endParaRPr lang="en-US">
              <a:solidFill>
                <a:srgbClr val="04617B">
                  <a:shade val="90000"/>
                </a:srgbClr>
              </a:solidFill>
            </a:endParaRPr>
          </a:p>
        </p:txBody>
      </p:sp>
      <p:sp>
        <p:nvSpPr>
          <p:cNvPr id="5" name="Footer Placeholder 4"/>
          <p:cNvSpPr>
            <a:spLocks noGrp="1"/>
          </p:cNvSpPr>
          <p:nvPr>
            <p:ph type="ftr" sz="quarter" idx="11"/>
          </p:nvPr>
        </p:nvSpPr>
        <p:spPr/>
        <p:txBody>
          <a:bodyPr/>
          <a:lstStyle/>
          <a:p>
            <a:endParaRPr lang="en-US">
              <a:solidFill>
                <a:srgbClr val="04617B">
                  <a:shade val="90000"/>
                </a:srgbClr>
              </a:solidFill>
            </a:endParaRPr>
          </a:p>
        </p:txBody>
      </p:sp>
      <p:sp>
        <p:nvSpPr>
          <p:cNvPr id="6" name="Slide Number Placeholder 5"/>
          <p:cNvSpPr>
            <a:spLocks noGrp="1"/>
          </p:cNvSpPr>
          <p:nvPr>
            <p:ph type="sldNum" sz="quarter" idx="12"/>
          </p:nvPr>
        </p:nvSpPr>
        <p:spPr/>
        <p:txBody>
          <a:bodyPr/>
          <a:lstStyle/>
          <a:p>
            <a:fld id="{41426CE2-90E3-4B1E-80FF-F519754C6738}" type="slidenum">
              <a:rPr lang="en-US" smtClean="0">
                <a:solidFill>
                  <a:srgbClr val="04617B">
                    <a:shade val="90000"/>
                  </a:srgbClr>
                </a:solidFill>
              </a:rPr>
              <a:pPr/>
              <a:t>‹#›</a:t>
            </a:fld>
            <a:endParaRPr lang="en-US">
              <a:solidFill>
                <a:srgbClr val="04617B">
                  <a:shade val="90000"/>
                </a:srgbClr>
              </a:solidFill>
            </a:endParaRPr>
          </a:p>
        </p:txBody>
      </p:sp>
    </p:spTree>
    <p:extLst>
      <p:ext uri="{BB962C8B-B14F-4D97-AF65-F5344CB8AC3E}">
        <p14:creationId xmlns:p14="http://schemas.microsoft.com/office/powerpoint/2010/main" val="302870316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0"/>
            <a:ext cx="53848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0"/>
            <a:ext cx="53848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24"/>
          <p:cNvSpPr>
            <a:spLocks noGrp="1" noChangeArrowheads="1"/>
          </p:cNvSpPr>
          <p:nvPr>
            <p:ph type="dt" sz="half" idx="10"/>
          </p:nvPr>
        </p:nvSpPr>
        <p:spPr>
          <a:ln/>
        </p:spPr>
        <p:txBody>
          <a:bodyPr/>
          <a:lstStyle>
            <a:lvl1pPr>
              <a:defRPr/>
            </a:lvl1pPr>
          </a:lstStyle>
          <a:p>
            <a:pPr>
              <a:defRPr/>
            </a:pPr>
            <a:endParaRPr lang="en-US" dirty="0"/>
          </a:p>
        </p:txBody>
      </p:sp>
      <p:sp>
        <p:nvSpPr>
          <p:cNvPr id="6"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26"/>
          <p:cNvSpPr>
            <a:spLocks noGrp="1" noChangeArrowheads="1"/>
          </p:cNvSpPr>
          <p:nvPr>
            <p:ph type="sldNum" sz="quarter" idx="12"/>
          </p:nvPr>
        </p:nvSpPr>
        <p:spPr>
          <a:ln/>
        </p:spPr>
        <p:txBody>
          <a:bodyPr/>
          <a:lstStyle>
            <a:lvl1pPr>
              <a:defRPr/>
            </a:lvl1pPr>
          </a:lstStyle>
          <a:p>
            <a:pPr>
              <a:defRPr/>
            </a:pPr>
            <a:fld id="{3FD90DE7-1F95-490D-8C4E-9764013E9666}" type="slidenum">
              <a:rPr lang="en-US"/>
              <a:pPr>
                <a:defRPr/>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24"/>
          <p:cNvSpPr>
            <a:spLocks noGrp="1" noChangeArrowheads="1"/>
          </p:cNvSpPr>
          <p:nvPr>
            <p:ph type="dt" sz="half" idx="10"/>
          </p:nvPr>
        </p:nvSpPr>
        <p:spPr>
          <a:ln/>
        </p:spPr>
        <p:txBody>
          <a:bodyPr/>
          <a:lstStyle>
            <a:lvl1pPr>
              <a:defRPr/>
            </a:lvl1pPr>
          </a:lstStyle>
          <a:p>
            <a:pPr>
              <a:defRPr/>
            </a:pPr>
            <a:endParaRPr lang="en-US" dirty="0"/>
          </a:p>
        </p:txBody>
      </p:sp>
      <p:sp>
        <p:nvSpPr>
          <p:cNvPr id="8"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9" name="Rectangle 26"/>
          <p:cNvSpPr>
            <a:spLocks noGrp="1" noChangeArrowheads="1"/>
          </p:cNvSpPr>
          <p:nvPr>
            <p:ph type="sldNum" sz="quarter" idx="12"/>
          </p:nvPr>
        </p:nvSpPr>
        <p:spPr>
          <a:ln/>
        </p:spPr>
        <p:txBody>
          <a:bodyPr/>
          <a:lstStyle>
            <a:lvl1pPr>
              <a:defRPr/>
            </a:lvl1pPr>
          </a:lstStyle>
          <a:p>
            <a:pPr>
              <a:defRPr/>
            </a:pPr>
            <a:fld id="{9656F464-9AEB-4CD3-84BF-56CF33D7C7F8}" type="slidenum">
              <a:rPr lang="en-US"/>
              <a:pPr>
                <a:defRPr/>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24"/>
          <p:cNvSpPr>
            <a:spLocks noGrp="1" noChangeArrowheads="1"/>
          </p:cNvSpPr>
          <p:nvPr>
            <p:ph type="dt" sz="half" idx="10"/>
          </p:nvPr>
        </p:nvSpPr>
        <p:spPr>
          <a:ln/>
        </p:spPr>
        <p:txBody>
          <a:bodyPr/>
          <a:lstStyle>
            <a:lvl1pPr>
              <a:defRPr/>
            </a:lvl1pPr>
          </a:lstStyle>
          <a:p>
            <a:pPr>
              <a:defRPr/>
            </a:pPr>
            <a:endParaRPr lang="en-US" dirty="0"/>
          </a:p>
        </p:txBody>
      </p:sp>
      <p:sp>
        <p:nvSpPr>
          <p:cNvPr id="4"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5" name="Rectangle 26"/>
          <p:cNvSpPr>
            <a:spLocks noGrp="1" noChangeArrowheads="1"/>
          </p:cNvSpPr>
          <p:nvPr>
            <p:ph type="sldNum" sz="quarter" idx="12"/>
          </p:nvPr>
        </p:nvSpPr>
        <p:spPr>
          <a:ln/>
        </p:spPr>
        <p:txBody>
          <a:bodyPr/>
          <a:lstStyle>
            <a:lvl1pPr>
              <a:defRPr/>
            </a:lvl1pPr>
          </a:lstStyle>
          <a:p>
            <a:pPr>
              <a:defRPr/>
            </a:pPr>
            <a:fld id="{99F62AB5-D548-4F98-84ED-9BC4CBFD44AC}" type="slidenum">
              <a:rPr lang="en-US"/>
              <a:pPr>
                <a:defRPr/>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24"/>
          <p:cNvSpPr>
            <a:spLocks noGrp="1" noChangeArrowheads="1"/>
          </p:cNvSpPr>
          <p:nvPr>
            <p:ph type="dt" sz="half" idx="10"/>
          </p:nvPr>
        </p:nvSpPr>
        <p:spPr>
          <a:ln/>
        </p:spPr>
        <p:txBody>
          <a:bodyPr/>
          <a:lstStyle>
            <a:lvl1pPr>
              <a:defRPr/>
            </a:lvl1pPr>
          </a:lstStyle>
          <a:p>
            <a:pPr>
              <a:defRPr/>
            </a:pPr>
            <a:endParaRPr lang="en-US" dirty="0"/>
          </a:p>
        </p:txBody>
      </p:sp>
      <p:sp>
        <p:nvSpPr>
          <p:cNvPr id="3"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4" name="Rectangle 26"/>
          <p:cNvSpPr>
            <a:spLocks noGrp="1" noChangeArrowheads="1"/>
          </p:cNvSpPr>
          <p:nvPr>
            <p:ph type="sldNum" sz="quarter" idx="12"/>
          </p:nvPr>
        </p:nvSpPr>
        <p:spPr>
          <a:ln/>
        </p:spPr>
        <p:txBody>
          <a:bodyPr/>
          <a:lstStyle>
            <a:lvl1pPr>
              <a:defRPr/>
            </a:lvl1pPr>
          </a:lstStyle>
          <a:p>
            <a:pPr>
              <a:defRPr/>
            </a:pPr>
            <a:fld id="{391A8B4F-E3A7-45E5-ACCF-357168C29989}" type="slidenum">
              <a:rPr lang="en-US"/>
              <a:pPr>
                <a:defRPr/>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24"/>
          <p:cNvSpPr>
            <a:spLocks noGrp="1" noChangeArrowheads="1"/>
          </p:cNvSpPr>
          <p:nvPr>
            <p:ph type="dt" sz="half" idx="10"/>
          </p:nvPr>
        </p:nvSpPr>
        <p:spPr>
          <a:ln/>
        </p:spPr>
        <p:txBody>
          <a:bodyPr/>
          <a:lstStyle>
            <a:lvl1pPr>
              <a:defRPr/>
            </a:lvl1pPr>
          </a:lstStyle>
          <a:p>
            <a:pPr>
              <a:defRPr/>
            </a:pPr>
            <a:endParaRPr lang="en-US" dirty="0"/>
          </a:p>
        </p:txBody>
      </p:sp>
      <p:sp>
        <p:nvSpPr>
          <p:cNvPr id="6"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26"/>
          <p:cNvSpPr>
            <a:spLocks noGrp="1" noChangeArrowheads="1"/>
          </p:cNvSpPr>
          <p:nvPr>
            <p:ph type="sldNum" sz="quarter" idx="12"/>
          </p:nvPr>
        </p:nvSpPr>
        <p:spPr>
          <a:ln/>
        </p:spPr>
        <p:txBody>
          <a:bodyPr/>
          <a:lstStyle>
            <a:lvl1pPr>
              <a:defRPr/>
            </a:lvl1pPr>
          </a:lstStyle>
          <a:p>
            <a:pPr>
              <a:defRPr/>
            </a:pPr>
            <a:fld id="{02848C6A-7587-4ED9-8370-E99A1FF4FF40}" type="slidenum">
              <a:rPr lang="en-US"/>
              <a:pPr>
                <a:defRPr/>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24"/>
          <p:cNvSpPr>
            <a:spLocks noGrp="1" noChangeArrowheads="1"/>
          </p:cNvSpPr>
          <p:nvPr>
            <p:ph type="dt" sz="half" idx="10"/>
          </p:nvPr>
        </p:nvSpPr>
        <p:spPr>
          <a:ln/>
        </p:spPr>
        <p:txBody>
          <a:bodyPr/>
          <a:lstStyle>
            <a:lvl1pPr>
              <a:defRPr/>
            </a:lvl1pPr>
          </a:lstStyle>
          <a:p>
            <a:pPr>
              <a:defRPr/>
            </a:pPr>
            <a:endParaRPr lang="en-US" dirty="0"/>
          </a:p>
        </p:txBody>
      </p:sp>
      <p:sp>
        <p:nvSpPr>
          <p:cNvPr id="6"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26"/>
          <p:cNvSpPr>
            <a:spLocks noGrp="1" noChangeArrowheads="1"/>
          </p:cNvSpPr>
          <p:nvPr>
            <p:ph type="sldNum" sz="quarter" idx="12"/>
          </p:nvPr>
        </p:nvSpPr>
        <p:spPr>
          <a:ln/>
        </p:spPr>
        <p:txBody>
          <a:bodyPr/>
          <a:lstStyle>
            <a:lvl1pPr>
              <a:defRPr/>
            </a:lvl1pPr>
          </a:lstStyle>
          <a:p>
            <a:pPr>
              <a:defRPr/>
            </a:pPr>
            <a:fld id="{1709BBAD-74FA-4056-AAA3-D58B2879018F}" type="slidenum">
              <a:rPr lang="en-US"/>
              <a:pPr>
                <a:defRPr/>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2.xml"/><Relationship Id="rId13" Type="http://schemas.openxmlformats.org/officeDocument/2006/relationships/image" Target="../media/image2.jpeg"/><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theme" Target="../theme/theme3.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bg1">
                <a:gamma/>
                <a:shade val="46275"/>
                <a:invGamma/>
              </a:schemeClr>
            </a:gs>
            <a:gs pos="100000">
              <a:schemeClr val="bg1"/>
            </a:gs>
          </a:gsLst>
          <a:lin ang="5400000" scaled="1"/>
        </a:gradFill>
        <a:effectLst/>
      </p:bgPr>
    </p:bg>
    <p:spTree>
      <p:nvGrpSpPr>
        <p:cNvPr id="1" name=""/>
        <p:cNvGrpSpPr/>
        <p:nvPr/>
      </p:nvGrpSpPr>
      <p:grpSpPr>
        <a:xfrm>
          <a:off x="0" y="0"/>
          <a:ext cx="0" cy="0"/>
          <a:chOff x="0" y="0"/>
          <a:chExt cx="0" cy="0"/>
        </a:xfrm>
      </p:grpSpPr>
      <p:grpSp>
        <p:nvGrpSpPr>
          <p:cNvPr id="1026" name="Group 2"/>
          <p:cNvGrpSpPr>
            <a:grpSpLocks/>
          </p:cNvGrpSpPr>
          <p:nvPr/>
        </p:nvGrpSpPr>
        <p:grpSpPr bwMode="auto">
          <a:xfrm>
            <a:off x="0" y="0"/>
            <a:ext cx="12192000" cy="6858000"/>
            <a:chOff x="0" y="0"/>
            <a:chExt cx="5760" cy="4320"/>
          </a:xfrm>
        </p:grpSpPr>
        <p:sp>
          <p:nvSpPr>
            <p:cNvPr id="57347" name="Freeform 3"/>
            <p:cNvSpPr>
              <a:spLocks/>
            </p:cNvSpPr>
            <p:nvPr/>
          </p:nvSpPr>
          <p:spPr bwMode="hidden">
            <a:xfrm>
              <a:off x="0" y="3072"/>
              <a:ext cx="5760" cy="1248"/>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s>
                <a:gs pos="100000">
                  <a:schemeClr val="accent2"/>
                </a:gs>
              </a:gsLst>
              <a:lin ang="5400000" scaled="1"/>
            </a:gradFill>
            <a:ln w="9525">
              <a:noFill/>
              <a:round/>
              <a:headEnd/>
              <a:tailEnd/>
            </a:ln>
          </p:spPr>
          <p:txBody>
            <a:bodyPr/>
            <a:lstStyle/>
            <a:p>
              <a:pPr>
                <a:defRPr/>
              </a:pPr>
              <a:endParaRPr lang="en-US" dirty="0"/>
            </a:p>
          </p:txBody>
        </p:sp>
        <p:sp>
          <p:nvSpPr>
            <p:cNvPr id="57348" name="Freeform 4"/>
            <p:cNvSpPr>
              <a:spLocks/>
            </p:cNvSpPr>
            <p:nvPr/>
          </p:nvSpPr>
          <p:spPr bwMode="hidden">
            <a:xfrm>
              <a:off x="0" y="0"/>
              <a:ext cx="5760" cy="3072"/>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amma/>
                    <a:shade val="46275"/>
                    <a:invGamma/>
                  </a:schemeClr>
                </a:gs>
                <a:gs pos="100000">
                  <a:schemeClr val="bg1"/>
                </a:gs>
              </a:gsLst>
              <a:lin ang="5400000" scaled="1"/>
            </a:gradFill>
            <a:ln w="9525">
              <a:noFill/>
              <a:round/>
              <a:headEnd/>
              <a:tailEnd/>
            </a:ln>
          </p:spPr>
          <p:txBody>
            <a:bodyPr/>
            <a:lstStyle/>
            <a:p>
              <a:pPr>
                <a:defRPr/>
              </a:pPr>
              <a:endParaRPr lang="en-US" dirty="0"/>
            </a:p>
          </p:txBody>
        </p:sp>
      </p:grpSp>
      <p:sp>
        <p:nvSpPr>
          <p:cNvPr id="57349" name="Freeform 5"/>
          <p:cNvSpPr>
            <a:spLocks/>
          </p:cNvSpPr>
          <p:nvPr/>
        </p:nvSpPr>
        <p:spPr bwMode="hidden">
          <a:xfrm>
            <a:off x="8331200" y="6262688"/>
            <a:ext cx="3860800" cy="609600"/>
          </a:xfrm>
          <a:custGeom>
            <a:avLst/>
            <a:gdLst/>
            <a:ahLst/>
            <a:cxnLst>
              <a:cxn ang="0">
                <a:pos x="5748" y="246"/>
              </a:cxn>
              <a:cxn ang="0">
                <a:pos x="0" y="246"/>
              </a:cxn>
              <a:cxn ang="0">
                <a:pos x="0" y="0"/>
              </a:cxn>
              <a:cxn ang="0">
                <a:pos x="5748" y="0"/>
              </a:cxn>
              <a:cxn ang="0">
                <a:pos x="5748" y="246"/>
              </a:cxn>
              <a:cxn ang="0">
                <a:pos x="5748" y="246"/>
              </a:cxn>
            </a:cxnLst>
            <a:rect l="0" t="0" r="r" b="b"/>
            <a:pathLst>
              <a:path w="5748" h="246">
                <a:moveTo>
                  <a:pt x="5748" y="246"/>
                </a:moveTo>
                <a:lnTo>
                  <a:pt x="0" y="246"/>
                </a:lnTo>
                <a:lnTo>
                  <a:pt x="0" y="0"/>
                </a:lnTo>
                <a:lnTo>
                  <a:pt x="5748" y="0"/>
                </a:lnTo>
                <a:lnTo>
                  <a:pt x="5748" y="246"/>
                </a:lnTo>
                <a:lnTo>
                  <a:pt x="5748" y="246"/>
                </a:lnTo>
                <a:close/>
              </a:path>
            </a:pathLst>
          </a:custGeom>
          <a:gradFill rotWithShape="0">
            <a:gsLst>
              <a:gs pos="0">
                <a:schemeClr val="bg1"/>
              </a:gs>
              <a:gs pos="100000">
                <a:schemeClr val="hlink"/>
              </a:gs>
            </a:gsLst>
            <a:lin ang="18900000" scaled="1"/>
          </a:gradFill>
          <a:ln w="9525">
            <a:noFill/>
            <a:round/>
            <a:headEnd/>
            <a:tailEnd/>
          </a:ln>
        </p:spPr>
        <p:txBody>
          <a:bodyPr/>
          <a:lstStyle/>
          <a:p>
            <a:pPr>
              <a:defRPr/>
            </a:pPr>
            <a:endParaRPr lang="en-US" dirty="0"/>
          </a:p>
        </p:txBody>
      </p:sp>
      <p:grpSp>
        <p:nvGrpSpPr>
          <p:cNvPr id="1028" name="Group 6"/>
          <p:cNvGrpSpPr>
            <a:grpSpLocks/>
          </p:cNvGrpSpPr>
          <p:nvPr/>
        </p:nvGrpSpPr>
        <p:grpSpPr bwMode="auto">
          <a:xfrm>
            <a:off x="0" y="6019800"/>
            <a:ext cx="10464800" cy="857250"/>
            <a:chOff x="0" y="3792"/>
            <a:chExt cx="4944" cy="540"/>
          </a:xfrm>
        </p:grpSpPr>
        <p:sp>
          <p:nvSpPr>
            <p:cNvPr id="57351" name="Freeform 7"/>
            <p:cNvSpPr>
              <a:spLocks/>
            </p:cNvSpPr>
            <p:nvPr userDrawn="1"/>
          </p:nvSpPr>
          <p:spPr bwMode="ltGray">
            <a:xfrm>
              <a:off x="1488" y="3792"/>
              <a:ext cx="3240" cy="536"/>
            </a:xfrm>
            <a:custGeom>
              <a:avLst/>
              <a:gdLst/>
              <a:ahLst/>
              <a:cxnLst>
                <a:cxn ang="0">
                  <a:pos x="3132" y="469"/>
                </a:cxn>
                <a:cxn ang="0">
                  <a:pos x="2995" y="395"/>
                </a:cxn>
                <a:cxn ang="0">
                  <a:pos x="2911" y="375"/>
                </a:cxn>
                <a:cxn ang="0">
                  <a:pos x="2678" y="228"/>
                </a:cxn>
                <a:cxn ang="0">
                  <a:pos x="2553" y="74"/>
                </a:cxn>
                <a:cxn ang="0">
                  <a:pos x="2457" y="7"/>
                </a:cxn>
                <a:cxn ang="0">
                  <a:pos x="2403" y="47"/>
                </a:cxn>
                <a:cxn ang="0">
                  <a:pos x="2289" y="74"/>
                </a:cxn>
                <a:cxn ang="0">
                  <a:pos x="2134" y="74"/>
                </a:cxn>
                <a:cxn ang="0">
                  <a:pos x="2044" y="128"/>
                </a:cxn>
                <a:cxn ang="0">
                  <a:pos x="1775" y="222"/>
                </a:cxn>
                <a:cxn ang="0">
                  <a:pos x="1602" y="181"/>
                </a:cxn>
                <a:cxn ang="0">
                  <a:pos x="1560" y="101"/>
                </a:cxn>
                <a:cxn ang="0">
                  <a:pos x="1542" y="87"/>
                </a:cxn>
                <a:cxn ang="0">
                  <a:pos x="1446" y="60"/>
                </a:cxn>
                <a:cxn ang="0">
                  <a:pos x="1375" y="74"/>
                </a:cxn>
                <a:cxn ang="0">
                  <a:pos x="1309" y="87"/>
                </a:cxn>
                <a:cxn ang="0">
                  <a:pos x="1243" y="13"/>
                </a:cxn>
                <a:cxn ang="0">
                  <a:pos x="1225" y="0"/>
                </a:cxn>
                <a:cxn ang="0">
                  <a:pos x="1189" y="0"/>
                </a:cxn>
                <a:cxn ang="0">
                  <a:pos x="1106" y="34"/>
                </a:cxn>
                <a:cxn ang="0">
                  <a:pos x="1106" y="34"/>
                </a:cxn>
                <a:cxn ang="0">
                  <a:pos x="1094" y="40"/>
                </a:cxn>
                <a:cxn ang="0">
                  <a:pos x="1070" y="54"/>
                </a:cxn>
                <a:cxn ang="0">
                  <a:pos x="1034" y="74"/>
                </a:cxn>
                <a:cxn ang="0">
                  <a:pos x="1004" y="74"/>
                </a:cxn>
                <a:cxn ang="0">
                  <a:pos x="986" y="74"/>
                </a:cxn>
                <a:cxn ang="0">
                  <a:pos x="956" y="81"/>
                </a:cxn>
                <a:cxn ang="0">
                  <a:pos x="920" y="94"/>
                </a:cxn>
                <a:cxn ang="0">
                  <a:pos x="884" y="107"/>
                </a:cxn>
                <a:cxn ang="0">
                  <a:pos x="843" y="128"/>
                </a:cxn>
                <a:cxn ang="0">
                  <a:pos x="813" y="141"/>
                </a:cxn>
                <a:cxn ang="0">
                  <a:pos x="789" y="148"/>
                </a:cxn>
                <a:cxn ang="0">
                  <a:pos x="783" y="154"/>
                </a:cxn>
                <a:cxn ang="0">
                  <a:pos x="556" y="228"/>
                </a:cxn>
                <a:cxn ang="0">
                  <a:pos x="394" y="294"/>
                </a:cxn>
                <a:cxn ang="0">
                  <a:pos x="107" y="462"/>
                </a:cxn>
                <a:cxn ang="0">
                  <a:pos x="0" y="536"/>
                </a:cxn>
                <a:cxn ang="0">
                  <a:pos x="3240" y="536"/>
                </a:cxn>
                <a:cxn ang="0">
                  <a:pos x="3132" y="469"/>
                </a:cxn>
                <a:cxn ang="0">
                  <a:pos x="3132" y="469"/>
                </a:cxn>
              </a:cxnLst>
              <a:rect l="0" t="0" r="r" b="b"/>
              <a:pathLst>
                <a:path w="3240" h="536">
                  <a:moveTo>
                    <a:pt x="3132" y="469"/>
                  </a:moveTo>
                  <a:lnTo>
                    <a:pt x="2995" y="395"/>
                  </a:lnTo>
                  <a:lnTo>
                    <a:pt x="2911" y="375"/>
                  </a:lnTo>
                  <a:lnTo>
                    <a:pt x="2678" y="228"/>
                  </a:lnTo>
                  <a:lnTo>
                    <a:pt x="2553" y="74"/>
                  </a:lnTo>
                  <a:lnTo>
                    <a:pt x="2457" y="7"/>
                  </a:lnTo>
                  <a:lnTo>
                    <a:pt x="2403" y="47"/>
                  </a:lnTo>
                  <a:lnTo>
                    <a:pt x="2289" y="74"/>
                  </a:lnTo>
                  <a:lnTo>
                    <a:pt x="2134" y="74"/>
                  </a:lnTo>
                  <a:lnTo>
                    <a:pt x="2044" y="128"/>
                  </a:lnTo>
                  <a:lnTo>
                    <a:pt x="1775" y="222"/>
                  </a:lnTo>
                  <a:lnTo>
                    <a:pt x="1602" y="181"/>
                  </a:lnTo>
                  <a:lnTo>
                    <a:pt x="1560" y="101"/>
                  </a:lnTo>
                  <a:lnTo>
                    <a:pt x="1542" y="87"/>
                  </a:lnTo>
                  <a:lnTo>
                    <a:pt x="1446" y="60"/>
                  </a:lnTo>
                  <a:lnTo>
                    <a:pt x="1375" y="74"/>
                  </a:lnTo>
                  <a:lnTo>
                    <a:pt x="1309" y="87"/>
                  </a:lnTo>
                  <a:lnTo>
                    <a:pt x="1243" y="13"/>
                  </a:lnTo>
                  <a:lnTo>
                    <a:pt x="1225" y="0"/>
                  </a:lnTo>
                  <a:lnTo>
                    <a:pt x="1189" y="0"/>
                  </a:lnTo>
                  <a:lnTo>
                    <a:pt x="1106" y="34"/>
                  </a:lnTo>
                  <a:lnTo>
                    <a:pt x="1106" y="34"/>
                  </a:lnTo>
                  <a:lnTo>
                    <a:pt x="1094" y="40"/>
                  </a:lnTo>
                  <a:lnTo>
                    <a:pt x="1070" y="54"/>
                  </a:lnTo>
                  <a:lnTo>
                    <a:pt x="1034" y="74"/>
                  </a:lnTo>
                  <a:lnTo>
                    <a:pt x="1004" y="74"/>
                  </a:lnTo>
                  <a:lnTo>
                    <a:pt x="986" y="74"/>
                  </a:lnTo>
                  <a:lnTo>
                    <a:pt x="956" y="81"/>
                  </a:lnTo>
                  <a:lnTo>
                    <a:pt x="920" y="94"/>
                  </a:lnTo>
                  <a:lnTo>
                    <a:pt x="884" y="107"/>
                  </a:lnTo>
                  <a:lnTo>
                    <a:pt x="843" y="128"/>
                  </a:lnTo>
                  <a:lnTo>
                    <a:pt x="813" y="141"/>
                  </a:lnTo>
                  <a:lnTo>
                    <a:pt x="789" y="148"/>
                  </a:lnTo>
                  <a:lnTo>
                    <a:pt x="783" y="154"/>
                  </a:lnTo>
                  <a:lnTo>
                    <a:pt x="556" y="228"/>
                  </a:lnTo>
                  <a:lnTo>
                    <a:pt x="394" y="294"/>
                  </a:lnTo>
                  <a:lnTo>
                    <a:pt x="107" y="462"/>
                  </a:lnTo>
                  <a:lnTo>
                    <a:pt x="0" y="536"/>
                  </a:lnTo>
                  <a:lnTo>
                    <a:pt x="3240" y="536"/>
                  </a:lnTo>
                  <a:lnTo>
                    <a:pt x="3132" y="469"/>
                  </a:lnTo>
                  <a:lnTo>
                    <a:pt x="3132" y="469"/>
                  </a:lnTo>
                  <a:close/>
                </a:path>
              </a:pathLst>
            </a:custGeom>
            <a:gradFill rotWithShape="0">
              <a:gsLst>
                <a:gs pos="0">
                  <a:schemeClr val="bg2">
                    <a:gamma/>
                    <a:tint val="66667"/>
                    <a:invGamma/>
                  </a:schemeClr>
                </a:gs>
                <a:gs pos="100000">
                  <a:schemeClr val="bg2"/>
                </a:gs>
              </a:gsLst>
              <a:lin ang="5400000" scaled="1"/>
            </a:gradFill>
            <a:ln w="9525">
              <a:noFill/>
              <a:round/>
              <a:headEnd/>
              <a:tailEnd/>
            </a:ln>
          </p:spPr>
          <p:txBody>
            <a:bodyPr/>
            <a:lstStyle/>
            <a:p>
              <a:pPr>
                <a:defRPr/>
              </a:pPr>
              <a:endParaRPr lang="en-US" dirty="0"/>
            </a:p>
          </p:txBody>
        </p:sp>
        <p:grpSp>
          <p:nvGrpSpPr>
            <p:cNvPr id="1042" name="Group 8"/>
            <p:cNvGrpSpPr>
              <a:grpSpLocks/>
            </p:cNvGrpSpPr>
            <p:nvPr userDrawn="1"/>
          </p:nvGrpSpPr>
          <p:grpSpPr bwMode="auto">
            <a:xfrm>
              <a:off x="2486" y="3792"/>
              <a:ext cx="2458" cy="540"/>
              <a:chOff x="2486" y="3792"/>
              <a:chExt cx="2458" cy="540"/>
            </a:xfrm>
          </p:grpSpPr>
          <p:sp>
            <p:nvSpPr>
              <p:cNvPr id="57353" name="Freeform 9"/>
              <p:cNvSpPr>
                <a:spLocks/>
              </p:cNvSpPr>
              <p:nvPr userDrawn="1"/>
            </p:nvSpPr>
            <p:spPr bwMode="ltGray">
              <a:xfrm>
                <a:off x="3948" y="3799"/>
                <a:ext cx="996" cy="533"/>
              </a:xfrm>
              <a:custGeom>
                <a:avLst/>
                <a:gdLst/>
                <a:ahLst/>
                <a:cxnLst>
                  <a:cxn ang="0">
                    <a:pos x="636" y="373"/>
                  </a:cxn>
                  <a:cxn ang="0">
                    <a:pos x="495" y="370"/>
                  </a:cxn>
                  <a:cxn ang="0">
                    <a:pos x="280" y="249"/>
                  </a:cxn>
                  <a:cxn ang="0">
                    <a:pos x="127" y="66"/>
                  </a:cxn>
                  <a:cxn ang="0">
                    <a:pos x="0" y="0"/>
                  </a:cxn>
                  <a:cxn ang="0">
                    <a:pos x="22" y="26"/>
                  </a:cxn>
                  <a:cxn ang="0">
                    <a:pos x="0" y="65"/>
                  </a:cxn>
                  <a:cxn ang="0">
                    <a:pos x="30" y="119"/>
                  </a:cxn>
                  <a:cxn ang="0">
                    <a:pos x="75" y="243"/>
                  </a:cxn>
                  <a:cxn ang="0">
                    <a:pos x="45" y="422"/>
                  </a:cxn>
                  <a:cxn ang="0">
                    <a:pos x="200" y="329"/>
                  </a:cxn>
                  <a:cxn ang="0">
                    <a:pos x="612" y="533"/>
                  </a:cxn>
                  <a:cxn ang="0">
                    <a:pos x="996" y="529"/>
                  </a:cxn>
                  <a:cxn ang="0">
                    <a:pos x="828" y="473"/>
                  </a:cxn>
                  <a:cxn ang="0">
                    <a:pos x="636" y="373"/>
                  </a:cxn>
                </a:cxnLst>
                <a:rect l="0" t="0" r="r" b="b"/>
                <a:pathLst>
                  <a:path w="996" h="533">
                    <a:moveTo>
                      <a:pt x="636" y="373"/>
                    </a:moveTo>
                    <a:lnTo>
                      <a:pt x="495" y="370"/>
                    </a:lnTo>
                    <a:lnTo>
                      <a:pt x="280" y="249"/>
                    </a:lnTo>
                    <a:lnTo>
                      <a:pt x="127" y="66"/>
                    </a:lnTo>
                    <a:lnTo>
                      <a:pt x="0" y="0"/>
                    </a:lnTo>
                    <a:lnTo>
                      <a:pt x="22" y="26"/>
                    </a:lnTo>
                    <a:lnTo>
                      <a:pt x="0" y="65"/>
                    </a:lnTo>
                    <a:lnTo>
                      <a:pt x="30" y="119"/>
                    </a:lnTo>
                    <a:lnTo>
                      <a:pt x="75" y="243"/>
                    </a:lnTo>
                    <a:lnTo>
                      <a:pt x="45" y="422"/>
                    </a:lnTo>
                    <a:lnTo>
                      <a:pt x="200" y="329"/>
                    </a:lnTo>
                    <a:lnTo>
                      <a:pt x="612" y="533"/>
                    </a:lnTo>
                    <a:lnTo>
                      <a:pt x="996" y="529"/>
                    </a:lnTo>
                    <a:lnTo>
                      <a:pt x="828" y="473"/>
                    </a:lnTo>
                    <a:lnTo>
                      <a:pt x="636" y="373"/>
                    </a:lnTo>
                    <a:close/>
                  </a:path>
                </a:pathLst>
              </a:custGeom>
              <a:solidFill>
                <a:schemeClr val="bg2"/>
              </a:solidFill>
              <a:ln w="9525">
                <a:noFill/>
                <a:round/>
                <a:headEnd/>
                <a:tailEnd/>
              </a:ln>
            </p:spPr>
            <p:txBody>
              <a:bodyPr/>
              <a:lstStyle/>
              <a:p>
                <a:pPr>
                  <a:defRPr/>
                </a:pPr>
                <a:endParaRPr lang="en-US" dirty="0"/>
              </a:p>
            </p:txBody>
          </p:sp>
          <p:sp>
            <p:nvSpPr>
              <p:cNvPr id="57354" name="Freeform 10"/>
              <p:cNvSpPr>
                <a:spLocks/>
              </p:cNvSpPr>
              <p:nvPr userDrawn="1"/>
            </p:nvSpPr>
            <p:spPr bwMode="ltGray">
              <a:xfrm>
                <a:off x="2677" y="3792"/>
                <a:ext cx="186" cy="395"/>
              </a:xfrm>
              <a:custGeom>
                <a:avLst/>
                <a:gdLst/>
                <a:ahLst/>
                <a:cxnLst>
                  <a:cxn ang="0">
                    <a:pos x="36" y="0"/>
                  </a:cxn>
                  <a:cxn ang="0">
                    <a:pos x="54" y="18"/>
                  </a:cxn>
                  <a:cxn ang="0">
                    <a:pos x="24" y="30"/>
                  </a:cxn>
                  <a:cxn ang="0">
                    <a:pos x="18" y="66"/>
                  </a:cxn>
                  <a:cxn ang="0">
                    <a:pos x="42" y="114"/>
                  </a:cxn>
                  <a:cxn ang="0">
                    <a:pos x="48" y="162"/>
                  </a:cxn>
                  <a:cxn ang="0">
                    <a:pos x="0" y="353"/>
                  </a:cxn>
                  <a:cxn ang="0">
                    <a:pos x="54" y="233"/>
                  </a:cxn>
                  <a:cxn ang="0">
                    <a:pos x="84" y="216"/>
                  </a:cxn>
                  <a:cxn ang="0">
                    <a:pos x="126" y="126"/>
                  </a:cxn>
                  <a:cxn ang="0">
                    <a:pos x="144" y="120"/>
                  </a:cxn>
                  <a:cxn ang="0">
                    <a:pos x="144" y="90"/>
                  </a:cxn>
                  <a:cxn ang="0">
                    <a:pos x="186" y="66"/>
                  </a:cxn>
                  <a:cxn ang="0">
                    <a:pos x="162" y="60"/>
                  </a:cxn>
                  <a:cxn ang="0">
                    <a:pos x="36" y="0"/>
                  </a:cxn>
                  <a:cxn ang="0">
                    <a:pos x="36" y="0"/>
                  </a:cxn>
                </a:cxnLst>
                <a:rect l="0" t="0" r="r" b="b"/>
                <a:pathLst>
                  <a:path w="186" h="353">
                    <a:moveTo>
                      <a:pt x="36" y="0"/>
                    </a:moveTo>
                    <a:lnTo>
                      <a:pt x="54" y="18"/>
                    </a:lnTo>
                    <a:lnTo>
                      <a:pt x="24" y="30"/>
                    </a:lnTo>
                    <a:lnTo>
                      <a:pt x="18" y="66"/>
                    </a:lnTo>
                    <a:lnTo>
                      <a:pt x="42" y="114"/>
                    </a:lnTo>
                    <a:lnTo>
                      <a:pt x="48" y="162"/>
                    </a:lnTo>
                    <a:lnTo>
                      <a:pt x="0" y="353"/>
                    </a:lnTo>
                    <a:lnTo>
                      <a:pt x="54" y="233"/>
                    </a:lnTo>
                    <a:lnTo>
                      <a:pt x="84" y="216"/>
                    </a:lnTo>
                    <a:lnTo>
                      <a:pt x="126" y="126"/>
                    </a:lnTo>
                    <a:lnTo>
                      <a:pt x="144" y="120"/>
                    </a:lnTo>
                    <a:lnTo>
                      <a:pt x="144" y="90"/>
                    </a:lnTo>
                    <a:lnTo>
                      <a:pt x="186" y="66"/>
                    </a:lnTo>
                    <a:lnTo>
                      <a:pt x="162" y="60"/>
                    </a:lnTo>
                    <a:lnTo>
                      <a:pt x="36" y="0"/>
                    </a:lnTo>
                    <a:lnTo>
                      <a:pt x="36" y="0"/>
                    </a:lnTo>
                    <a:close/>
                  </a:path>
                </a:pathLst>
              </a:custGeom>
              <a:solidFill>
                <a:schemeClr val="bg2"/>
              </a:solidFill>
              <a:ln w="9525">
                <a:noFill/>
                <a:round/>
                <a:headEnd/>
                <a:tailEnd/>
              </a:ln>
            </p:spPr>
            <p:txBody>
              <a:bodyPr/>
              <a:lstStyle/>
              <a:p>
                <a:pPr>
                  <a:defRPr/>
                </a:pPr>
                <a:endParaRPr lang="en-US" dirty="0"/>
              </a:p>
            </p:txBody>
          </p:sp>
          <p:sp>
            <p:nvSpPr>
              <p:cNvPr id="57355" name="Freeform 11"/>
              <p:cNvSpPr>
                <a:spLocks/>
              </p:cNvSpPr>
              <p:nvPr userDrawn="1"/>
            </p:nvSpPr>
            <p:spPr bwMode="ltGray">
              <a:xfrm>
                <a:off x="3030" y="3893"/>
                <a:ext cx="378" cy="271"/>
              </a:xfrm>
              <a:custGeom>
                <a:avLst/>
                <a:gdLst/>
                <a:ahLst/>
                <a:cxnLst>
                  <a:cxn ang="0">
                    <a:pos x="18" y="0"/>
                  </a:cxn>
                  <a:cxn ang="0">
                    <a:pos x="12" y="13"/>
                  </a:cxn>
                  <a:cxn ang="0">
                    <a:pos x="0" y="40"/>
                  </a:cxn>
                  <a:cxn ang="0">
                    <a:pos x="60" y="121"/>
                  </a:cxn>
                  <a:cxn ang="0">
                    <a:pos x="310" y="271"/>
                  </a:cxn>
                  <a:cxn ang="0">
                    <a:pos x="290" y="139"/>
                  </a:cxn>
                  <a:cxn ang="0">
                    <a:pos x="378" y="76"/>
                  </a:cxn>
                  <a:cxn ang="0">
                    <a:pos x="251" y="94"/>
                  </a:cxn>
                  <a:cxn ang="0">
                    <a:pos x="90" y="54"/>
                  </a:cxn>
                  <a:cxn ang="0">
                    <a:pos x="18" y="0"/>
                  </a:cxn>
                  <a:cxn ang="0">
                    <a:pos x="18" y="0"/>
                  </a:cxn>
                </a:cxnLst>
                <a:rect l="0" t="0" r="r" b="b"/>
                <a:pathLst>
                  <a:path w="378" h="271">
                    <a:moveTo>
                      <a:pt x="18" y="0"/>
                    </a:moveTo>
                    <a:lnTo>
                      <a:pt x="12" y="13"/>
                    </a:lnTo>
                    <a:lnTo>
                      <a:pt x="0" y="40"/>
                    </a:lnTo>
                    <a:lnTo>
                      <a:pt x="60" y="121"/>
                    </a:lnTo>
                    <a:lnTo>
                      <a:pt x="310" y="271"/>
                    </a:lnTo>
                    <a:lnTo>
                      <a:pt x="290" y="139"/>
                    </a:lnTo>
                    <a:lnTo>
                      <a:pt x="378" y="76"/>
                    </a:lnTo>
                    <a:lnTo>
                      <a:pt x="251" y="94"/>
                    </a:lnTo>
                    <a:lnTo>
                      <a:pt x="90" y="54"/>
                    </a:lnTo>
                    <a:lnTo>
                      <a:pt x="18" y="0"/>
                    </a:lnTo>
                    <a:lnTo>
                      <a:pt x="18" y="0"/>
                    </a:lnTo>
                    <a:close/>
                  </a:path>
                </a:pathLst>
              </a:custGeom>
              <a:solidFill>
                <a:schemeClr val="bg2"/>
              </a:solidFill>
              <a:ln w="9525">
                <a:noFill/>
                <a:round/>
                <a:headEnd/>
                <a:tailEnd/>
              </a:ln>
            </p:spPr>
            <p:txBody>
              <a:bodyPr/>
              <a:lstStyle/>
              <a:p>
                <a:pPr>
                  <a:defRPr/>
                </a:pPr>
                <a:endParaRPr lang="en-US" dirty="0"/>
              </a:p>
            </p:txBody>
          </p:sp>
          <p:sp>
            <p:nvSpPr>
              <p:cNvPr id="57356" name="Freeform 12"/>
              <p:cNvSpPr>
                <a:spLocks/>
              </p:cNvSpPr>
              <p:nvPr userDrawn="1"/>
            </p:nvSpPr>
            <p:spPr bwMode="ltGray">
              <a:xfrm>
                <a:off x="3628" y="3866"/>
                <a:ext cx="155" cy="74"/>
              </a:xfrm>
              <a:custGeom>
                <a:avLst/>
                <a:gdLst/>
                <a:ahLst/>
                <a:cxnLst>
                  <a:cxn ang="0">
                    <a:pos x="114" y="0"/>
                  </a:cxn>
                  <a:cxn ang="0">
                    <a:pos x="0" y="0"/>
                  </a:cxn>
                  <a:cxn ang="0">
                    <a:pos x="0" y="0"/>
                  </a:cxn>
                  <a:cxn ang="0">
                    <a:pos x="6" y="6"/>
                  </a:cxn>
                  <a:cxn ang="0">
                    <a:pos x="6" y="18"/>
                  </a:cxn>
                  <a:cxn ang="0">
                    <a:pos x="0" y="24"/>
                  </a:cxn>
                  <a:cxn ang="0">
                    <a:pos x="78" y="60"/>
                  </a:cxn>
                  <a:cxn ang="0">
                    <a:pos x="96" y="42"/>
                  </a:cxn>
                  <a:cxn ang="0">
                    <a:pos x="155" y="66"/>
                  </a:cxn>
                  <a:cxn ang="0">
                    <a:pos x="126" y="24"/>
                  </a:cxn>
                  <a:cxn ang="0">
                    <a:pos x="149" y="0"/>
                  </a:cxn>
                  <a:cxn ang="0">
                    <a:pos x="114" y="0"/>
                  </a:cxn>
                  <a:cxn ang="0">
                    <a:pos x="114" y="0"/>
                  </a:cxn>
                </a:cxnLst>
                <a:rect l="0" t="0" r="r" b="b"/>
                <a:pathLst>
                  <a:path w="155" h="66">
                    <a:moveTo>
                      <a:pt x="114" y="0"/>
                    </a:moveTo>
                    <a:lnTo>
                      <a:pt x="0" y="0"/>
                    </a:lnTo>
                    <a:lnTo>
                      <a:pt x="0" y="0"/>
                    </a:lnTo>
                    <a:lnTo>
                      <a:pt x="6" y="6"/>
                    </a:lnTo>
                    <a:lnTo>
                      <a:pt x="6" y="18"/>
                    </a:lnTo>
                    <a:lnTo>
                      <a:pt x="0" y="24"/>
                    </a:lnTo>
                    <a:lnTo>
                      <a:pt x="78" y="60"/>
                    </a:lnTo>
                    <a:lnTo>
                      <a:pt x="96" y="42"/>
                    </a:lnTo>
                    <a:lnTo>
                      <a:pt x="155" y="66"/>
                    </a:lnTo>
                    <a:lnTo>
                      <a:pt x="126" y="24"/>
                    </a:lnTo>
                    <a:lnTo>
                      <a:pt x="149" y="0"/>
                    </a:lnTo>
                    <a:lnTo>
                      <a:pt x="114" y="0"/>
                    </a:lnTo>
                    <a:lnTo>
                      <a:pt x="114" y="0"/>
                    </a:lnTo>
                    <a:close/>
                  </a:path>
                </a:pathLst>
              </a:custGeom>
              <a:solidFill>
                <a:schemeClr val="bg2"/>
              </a:solidFill>
              <a:ln w="9525">
                <a:noFill/>
                <a:round/>
                <a:headEnd/>
                <a:tailEnd/>
              </a:ln>
            </p:spPr>
            <p:txBody>
              <a:bodyPr/>
              <a:lstStyle/>
              <a:p>
                <a:pPr>
                  <a:defRPr/>
                </a:pPr>
                <a:endParaRPr lang="en-US" dirty="0"/>
              </a:p>
            </p:txBody>
          </p:sp>
          <p:sp>
            <p:nvSpPr>
              <p:cNvPr id="57357" name="Freeform 13"/>
              <p:cNvSpPr>
                <a:spLocks/>
              </p:cNvSpPr>
              <p:nvPr userDrawn="1"/>
            </p:nvSpPr>
            <p:spPr bwMode="ltGray">
              <a:xfrm>
                <a:off x="2486" y="3859"/>
                <a:ext cx="42" cy="81"/>
              </a:xfrm>
              <a:custGeom>
                <a:avLst/>
                <a:gdLst/>
                <a:ahLst/>
                <a:cxnLst>
                  <a:cxn ang="0">
                    <a:pos x="6" y="36"/>
                  </a:cxn>
                  <a:cxn ang="0">
                    <a:pos x="0" y="18"/>
                  </a:cxn>
                  <a:cxn ang="0">
                    <a:pos x="12" y="6"/>
                  </a:cxn>
                  <a:cxn ang="0">
                    <a:pos x="0" y="6"/>
                  </a:cxn>
                  <a:cxn ang="0">
                    <a:pos x="12" y="6"/>
                  </a:cxn>
                  <a:cxn ang="0">
                    <a:pos x="24" y="6"/>
                  </a:cxn>
                  <a:cxn ang="0">
                    <a:pos x="36" y="6"/>
                  </a:cxn>
                  <a:cxn ang="0">
                    <a:pos x="42" y="0"/>
                  </a:cxn>
                  <a:cxn ang="0">
                    <a:pos x="30" y="18"/>
                  </a:cxn>
                  <a:cxn ang="0">
                    <a:pos x="42" y="48"/>
                  </a:cxn>
                  <a:cxn ang="0">
                    <a:pos x="12" y="72"/>
                  </a:cxn>
                  <a:cxn ang="0">
                    <a:pos x="6" y="36"/>
                  </a:cxn>
                  <a:cxn ang="0">
                    <a:pos x="6" y="36"/>
                  </a:cxn>
                </a:cxnLst>
                <a:rect l="0" t="0" r="r" b="b"/>
                <a:pathLst>
                  <a:path w="42" h="72">
                    <a:moveTo>
                      <a:pt x="6" y="36"/>
                    </a:moveTo>
                    <a:lnTo>
                      <a:pt x="0" y="18"/>
                    </a:lnTo>
                    <a:lnTo>
                      <a:pt x="12" y="6"/>
                    </a:lnTo>
                    <a:lnTo>
                      <a:pt x="0" y="6"/>
                    </a:lnTo>
                    <a:lnTo>
                      <a:pt x="12" y="6"/>
                    </a:lnTo>
                    <a:lnTo>
                      <a:pt x="24" y="6"/>
                    </a:lnTo>
                    <a:lnTo>
                      <a:pt x="36" y="6"/>
                    </a:lnTo>
                    <a:lnTo>
                      <a:pt x="42" y="0"/>
                    </a:lnTo>
                    <a:lnTo>
                      <a:pt x="30" y="18"/>
                    </a:lnTo>
                    <a:lnTo>
                      <a:pt x="42" y="48"/>
                    </a:lnTo>
                    <a:lnTo>
                      <a:pt x="12" y="72"/>
                    </a:lnTo>
                    <a:lnTo>
                      <a:pt x="6" y="36"/>
                    </a:lnTo>
                    <a:lnTo>
                      <a:pt x="6" y="36"/>
                    </a:lnTo>
                    <a:close/>
                  </a:path>
                </a:pathLst>
              </a:custGeom>
              <a:solidFill>
                <a:schemeClr val="bg2"/>
              </a:solidFill>
              <a:ln w="9525">
                <a:noFill/>
                <a:round/>
                <a:headEnd/>
                <a:tailEnd/>
              </a:ln>
            </p:spPr>
            <p:txBody>
              <a:bodyPr/>
              <a:lstStyle/>
              <a:p>
                <a:pPr>
                  <a:defRPr/>
                </a:pPr>
                <a:endParaRPr lang="en-US" dirty="0"/>
              </a:p>
            </p:txBody>
          </p:sp>
        </p:grpSp>
        <p:sp>
          <p:nvSpPr>
            <p:cNvPr id="57358" name="Freeform 14"/>
            <p:cNvSpPr>
              <a:spLocks/>
            </p:cNvSpPr>
            <p:nvPr userDrawn="1"/>
          </p:nvSpPr>
          <p:spPr bwMode="ltGray">
            <a:xfrm>
              <a:off x="0" y="3792"/>
              <a:ext cx="3976" cy="535"/>
            </a:xfrm>
            <a:custGeom>
              <a:avLst/>
              <a:gdLst/>
              <a:ahLst/>
              <a:cxnLst>
                <a:cxn ang="0">
                  <a:pos x="3976" y="527"/>
                </a:cxn>
                <a:cxn ang="0">
                  <a:pos x="3970" y="527"/>
                </a:cxn>
                <a:cxn ang="0">
                  <a:pos x="3844" y="509"/>
                </a:cxn>
                <a:cxn ang="0">
                  <a:pos x="2487" y="305"/>
                </a:cxn>
                <a:cxn ang="0">
                  <a:pos x="2039" y="36"/>
                </a:cxn>
                <a:cxn ang="0">
                  <a:pos x="1907" y="24"/>
                </a:cxn>
                <a:cxn ang="0">
                  <a:pos x="1883" y="54"/>
                </a:cxn>
                <a:cxn ang="0">
                  <a:pos x="1859" y="54"/>
                </a:cxn>
                <a:cxn ang="0">
                  <a:pos x="1830" y="30"/>
                </a:cxn>
                <a:cxn ang="0">
                  <a:pos x="1704" y="102"/>
                </a:cxn>
                <a:cxn ang="0">
                  <a:pos x="1608" y="126"/>
                </a:cxn>
                <a:cxn ang="0">
                  <a:pos x="1561" y="132"/>
                </a:cxn>
                <a:cxn ang="0">
                  <a:pos x="1495" y="102"/>
                </a:cxn>
                <a:cxn ang="0">
                  <a:pos x="1357" y="126"/>
                </a:cxn>
                <a:cxn ang="0">
                  <a:pos x="1285" y="24"/>
                </a:cxn>
                <a:cxn ang="0">
                  <a:pos x="1280" y="18"/>
                </a:cxn>
                <a:cxn ang="0">
                  <a:pos x="1262" y="12"/>
                </a:cxn>
                <a:cxn ang="0">
                  <a:pos x="1238" y="6"/>
                </a:cxn>
                <a:cxn ang="0">
                  <a:pos x="1220" y="0"/>
                </a:cxn>
                <a:cxn ang="0">
                  <a:pos x="1196" y="0"/>
                </a:cxn>
                <a:cxn ang="0">
                  <a:pos x="1166" y="0"/>
                </a:cxn>
                <a:cxn ang="0">
                  <a:pos x="1142" y="0"/>
                </a:cxn>
                <a:cxn ang="0">
                  <a:pos x="1136" y="0"/>
                </a:cxn>
                <a:cxn ang="0">
                  <a:pos x="1130" y="0"/>
                </a:cxn>
                <a:cxn ang="0">
                  <a:pos x="1124" y="6"/>
                </a:cxn>
                <a:cxn ang="0">
                  <a:pos x="1118" y="12"/>
                </a:cxn>
                <a:cxn ang="0">
                  <a:pos x="1100" y="18"/>
                </a:cxn>
                <a:cxn ang="0">
                  <a:pos x="1088" y="18"/>
                </a:cxn>
                <a:cxn ang="0">
                  <a:pos x="1070" y="24"/>
                </a:cxn>
                <a:cxn ang="0">
                  <a:pos x="1052" y="30"/>
                </a:cxn>
                <a:cxn ang="0">
                  <a:pos x="1034" y="36"/>
                </a:cxn>
                <a:cxn ang="0">
                  <a:pos x="1028" y="42"/>
                </a:cxn>
                <a:cxn ang="0">
                  <a:pos x="969" y="60"/>
                </a:cxn>
                <a:cxn ang="0">
                  <a:pos x="921" y="72"/>
                </a:cxn>
                <a:cxn ang="0">
                  <a:pos x="855" y="48"/>
                </a:cxn>
                <a:cxn ang="0">
                  <a:pos x="825" y="48"/>
                </a:cxn>
                <a:cxn ang="0">
                  <a:pos x="759" y="72"/>
                </a:cxn>
                <a:cxn ang="0">
                  <a:pos x="735" y="72"/>
                </a:cxn>
                <a:cxn ang="0">
                  <a:pos x="706" y="60"/>
                </a:cxn>
                <a:cxn ang="0">
                  <a:pos x="640" y="60"/>
                </a:cxn>
                <a:cxn ang="0">
                  <a:pos x="544" y="72"/>
                </a:cxn>
                <a:cxn ang="0">
                  <a:pos x="389" y="18"/>
                </a:cxn>
                <a:cxn ang="0">
                  <a:pos x="323" y="60"/>
                </a:cxn>
                <a:cxn ang="0">
                  <a:pos x="317" y="60"/>
                </a:cxn>
                <a:cxn ang="0">
                  <a:pos x="305" y="72"/>
                </a:cxn>
                <a:cxn ang="0">
                  <a:pos x="287" y="78"/>
                </a:cxn>
                <a:cxn ang="0">
                  <a:pos x="263" y="90"/>
                </a:cxn>
                <a:cxn ang="0">
                  <a:pos x="203" y="120"/>
                </a:cxn>
                <a:cxn ang="0">
                  <a:pos x="149" y="150"/>
                </a:cxn>
                <a:cxn ang="0">
                  <a:pos x="78" y="168"/>
                </a:cxn>
                <a:cxn ang="0">
                  <a:pos x="0" y="180"/>
                </a:cxn>
                <a:cxn ang="0">
                  <a:pos x="0" y="527"/>
                </a:cxn>
                <a:cxn ang="0">
                  <a:pos x="1010" y="527"/>
                </a:cxn>
                <a:cxn ang="0">
                  <a:pos x="3725" y="527"/>
                </a:cxn>
                <a:cxn ang="0">
                  <a:pos x="3976" y="527"/>
                </a:cxn>
                <a:cxn ang="0">
                  <a:pos x="3976" y="527"/>
                </a:cxn>
              </a:cxnLst>
              <a:rect l="0" t="0" r="r" b="b"/>
              <a:pathLst>
                <a:path w="3976" h="527">
                  <a:moveTo>
                    <a:pt x="3976" y="527"/>
                  </a:moveTo>
                  <a:lnTo>
                    <a:pt x="3970" y="527"/>
                  </a:lnTo>
                  <a:lnTo>
                    <a:pt x="3844" y="509"/>
                  </a:lnTo>
                  <a:lnTo>
                    <a:pt x="2487" y="305"/>
                  </a:lnTo>
                  <a:lnTo>
                    <a:pt x="2039" y="36"/>
                  </a:lnTo>
                  <a:lnTo>
                    <a:pt x="1907" y="24"/>
                  </a:lnTo>
                  <a:lnTo>
                    <a:pt x="1883" y="54"/>
                  </a:lnTo>
                  <a:lnTo>
                    <a:pt x="1859" y="54"/>
                  </a:lnTo>
                  <a:lnTo>
                    <a:pt x="1830" y="30"/>
                  </a:lnTo>
                  <a:lnTo>
                    <a:pt x="1704" y="102"/>
                  </a:lnTo>
                  <a:lnTo>
                    <a:pt x="1608" y="126"/>
                  </a:lnTo>
                  <a:lnTo>
                    <a:pt x="1561" y="132"/>
                  </a:lnTo>
                  <a:lnTo>
                    <a:pt x="1495" y="102"/>
                  </a:lnTo>
                  <a:lnTo>
                    <a:pt x="1357" y="126"/>
                  </a:lnTo>
                  <a:lnTo>
                    <a:pt x="1285" y="24"/>
                  </a:lnTo>
                  <a:lnTo>
                    <a:pt x="1280" y="18"/>
                  </a:lnTo>
                  <a:lnTo>
                    <a:pt x="1262" y="12"/>
                  </a:lnTo>
                  <a:lnTo>
                    <a:pt x="1238" y="6"/>
                  </a:lnTo>
                  <a:lnTo>
                    <a:pt x="1220" y="0"/>
                  </a:lnTo>
                  <a:lnTo>
                    <a:pt x="1196" y="0"/>
                  </a:lnTo>
                  <a:lnTo>
                    <a:pt x="1166" y="0"/>
                  </a:lnTo>
                  <a:lnTo>
                    <a:pt x="1142" y="0"/>
                  </a:lnTo>
                  <a:lnTo>
                    <a:pt x="1136" y="0"/>
                  </a:lnTo>
                  <a:lnTo>
                    <a:pt x="1130" y="0"/>
                  </a:lnTo>
                  <a:lnTo>
                    <a:pt x="1124" y="6"/>
                  </a:lnTo>
                  <a:lnTo>
                    <a:pt x="1118" y="12"/>
                  </a:lnTo>
                  <a:lnTo>
                    <a:pt x="1100" y="18"/>
                  </a:lnTo>
                  <a:lnTo>
                    <a:pt x="1088" y="18"/>
                  </a:lnTo>
                  <a:lnTo>
                    <a:pt x="1070" y="24"/>
                  </a:lnTo>
                  <a:lnTo>
                    <a:pt x="1052" y="30"/>
                  </a:lnTo>
                  <a:lnTo>
                    <a:pt x="1034" y="36"/>
                  </a:lnTo>
                  <a:lnTo>
                    <a:pt x="1028" y="42"/>
                  </a:lnTo>
                  <a:lnTo>
                    <a:pt x="969" y="60"/>
                  </a:lnTo>
                  <a:lnTo>
                    <a:pt x="921" y="72"/>
                  </a:lnTo>
                  <a:lnTo>
                    <a:pt x="855" y="48"/>
                  </a:lnTo>
                  <a:lnTo>
                    <a:pt x="825" y="48"/>
                  </a:lnTo>
                  <a:lnTo>
                    <a:pt x="759" y="72"/>
                  </a:lnTo>
                  <a:lnTo>
                    <a:pt x="735" y="72"/>
                  </a:lnTo>
                  <a:lnTo>
                    <a:pt x="706" y="60"/>
                  </a:lnTo>
                  <a:lnTo>
                    <a:pt x="640" y="60"/>
                  </a:lnTo>
                  <a:lnTo>
                    <a:pt x="544" y="72"/>
                  </a:lnTo>
                  <a:lnTo>
                    <a:pt x="389" y="18"/>
                  </a:lnTo>
                  <a:lnTo>
                    <a:pt x="323" y="60"/>
                  </a:lnTo>
                  <a:lnTo>
                    <a:pt x="317" y="60"/>
                  </a:lnTo>
                  <a:lnTo>
                    <a:pt x="305" y="72"/>
                  </a:lnTo>
                  <a:lnTo>
                    <a:pt x="287" y="78"/>
                  </a:lnTo>
                  <a:lnTo>
                    <a:pt x="263" y="90"/>
                  </a:lnTo>
                  <a:lnTo>
                    <a:pt x="203" y="120"/>
                  </a:lnTo>
                  <a:lnTo>
                    <a:pt x="149" y="150"/>
                  </a:lnTo>
                  <a:lnTo>
                    <a:pt x="78" y="168"/>
                  </a:lnTo>
                  <a:lnTo>
                    <a:pt x="0" y="180"/>
                  </a:lnTo>
                  <a:lnTo>
                    <a:pt x="0" y="527"/>
                  </a:lnTo>
                  <a:lnTo>
                    <a:pt x="1010" y="527"/>
                  </a:lnTo>
                  <a:lnTo>
                    <a:pt x="3725" y="527"/>
                  </a:lnTo>
                  <a:lnTo>
                    <a:pt x="3976" y="527"/>
                  </a:lnTo>
                  <a:lnTo>
                    <a:pt x="3976" y="527"/>
                  </a:lnTo>
                  <a:close/>
                </a:path>
              </a:pathLst>
            </a:custGeom>
            <a:gradFill rotWithShape="0">
              <a:gsLst>
                <a:gs pos="0">
                  <a:schemeClr val="bg2">
                    <a:gamma/>
                    <a:tint val="75686"/>
                    <a:invGamma/>
                  </a:schemeClr>
                </a:gs>
                <a:gs pos="100000">
                  <a:schemeClr val="bg2"/>
                </a:gs>
              </a:gsLst>
              <a:lin ang="5400000" scaled="1"/>
            </a:gradFill>
            <a:ln w="9525">
              <a:noFill/>
              <a:round/>
              <a:headEnd/>
              <a:tailEnd/>
            </a:ln>
          </p:spPr>
          <p:txBody>
            <a:bodyPr/>
            <a:lstStyle/>
            <a:p>
              <a:pPr>
                <a:defRPr/>
              </a:pPr>
              <a:endParaRPr lang="en-US" dirty="0"/>
            </a:p>
          </p:txBody>
        </p:sp>
      </p:grpSp>
      <p:grpSp>
        <p:nvGrpSpPr>
          <p:cNvPr id="1029" name="Group 15"/>
          <p:cNvGrpSpPr>
            <a:grpSpLocks/>
          </p:cNvGrpSpPr>
          <p:nvPr/>
        </p:nvGrpSpPr>
        <p:grpSpPr bwMode="auto">
          <a:xfrm>
            <a:off x="836085" y="6021388"/>
            <a:ext cx="7579783" cy="849312"/>
            <a:chOff x="395" y="3793"/>
            <a:chExt cx="3581" cy="535"/>
          </a:xfrm>
        </p:grpSpPr>
        <p:sp>
          <p:nvSpPr>
            <p:cNvPr id="57360" name="Freeform 16"/>
            <p:cNvSpPr>
              <a:spLocks/>
            </p:cNvSpPr>
            <p:nvPr/>
          </p:nvSpPr>
          <p:spPr bwMode="auto">
            <a:xfrm>
              <a:off x="1196" y="3793"/>
              <a:ext cx="365" cy="291"/>
            </a:xfrm>
            <a:custGeom>
              <a:avLst/>
              <a:gdLst/>
              <a:ahLst/>
              <a:cxnLst>
                <a:cxn ang="0">
                  <a:pos x="24" y="24"/>
                </a:cxn>
                <a:cxn ang="0">
                  <a:pos x="0" y="60"/>
                </a:cxn>
                <a:cxn ang="0">
                  <a:pos x="66" y="108"/>
                </a:cxn>
                <a:cxn ang="0">
                  <a:pos x="143" y="180"/>
                </a:cxn>
                <a:cxn ang="0">
                  <a:pos x="191" y="168"/>
                </a:cxn>
                <a:cxn ang="0">
                  <a:pos x="341" y="287"/>
                </a:cxn>
                <a:cxn ang="0">
                  <a:pos x="305" y="174"/>
                </a:cxn>
                <a:cxn ang="0">
                  <a:pos x="365" y="132"/>
                </a:cxn>
                <a:cxn ang="0">
                  <a:pos x="359" y="126"/>
                </a:cxn>
                <a:cxn ang="0">
                  <a:pos x="335" y="114"/>
                </a:cxn>
                <a:cxn ang="0">
                  <a:pos x="299" y="90"/>
                </a:cxn>
                <a:cxn ang="0">
                  <a:pos x="257" y="72"/>
                </a:cxn>
                <a:cxn ang="0">
                  <a:pos x="215" y="54"/>
                </a:cxn>
                <a:cxn ang="0">
                  <a:pos x="173" y="36"/>
                </a:cxn>
                <a:cxn ang="0">
                  <a:pos x="143" y="24"/>
                </a:cxn>
                <a:cxn ang="0">
                  <a:pos x="131" y="18"/>
                </a:cxn>
                <a:cxn ang="0">
                  <a:pos x="107" y="18"/>
                </a:cxn>
                <a:cxn ang="0">
                  <a:pos x="95" y="18"/>
                </a:cxn>
                <a:cxn ang="0">
                  <a:pos x="72" y="12"/>
                </a:cxn>
                <a:cxn ang="0">
                  <a:pos x="66" y="12"/>
                </a:cxn>
                <a:cxn ang="0">
                  <a:pos x="54" y="6"/>
                </a:cxn>
                <a:cxn ang="0">
                  <a:pos x="42" y="0"/>
                </a:cxn>
                <a:cxn ang="0">
                  <a:pos x="30" y="0"/>
                </a:cxn>
                <a:cxn ang="0">
                  <a:pos x="24" y="24"/>
                </a:cxn>
                <a:cxn ang="0">
                  <a:pos x="24" y="24"/>
                </a:cxn>
              </a:cxnLst>
              <a:rect l="0" t="0" r="r" b="b"/>
              <a:pathLst>
                <a:path w="365" h="287">
                  <a:moveTo>
                    <a:pt x="24" y="24"/>
                  </a:moveTo>
                  <a:lnTo>
                    <a:pt x="0" y="60"/>
                  </a:lnTo>
                  <a:lnTo>
                    <a:pt x="66" y="108"/>
                  </a:lnTo>
                  <a:lnTo>
                    <a:pt x="143" y="180"/>
                  </a:lnTo>
                  <a:lnTo>
                    <a:pt x="191" y="168"/>
                  </a:lnTo>
                  <a:lnTo>
                    <a:pt x="341" y="287"/>
                  </a:lnTo>
                  <a:lnTo>
                    <a:pt x="305" y="174"/>
                  </a:lnTo>
                  <a:lnTo>
                    <a:pt x="365" y="132"/>
                  </a:lnTo>
                  <a:lnTo>
                    <a:pt x="359" y="126"/>
                  </a:lnTo>
                  <a:lnTo>
                    <a:pt x="335" y="114"/>
                  </a:lnTo>
                  <a:lnTo>
                    <a:pt x="299" y="90"/>
                  </a:lnTo>
                  <a:lnTo>
                    <a:pt x="257" y="72"/>
                  </a:lnTo>
                  <a:lnTo>
                    <a:pt x="215" y="54"/>
                  </a:lnTo>
                  <a:lnTo>
                    <a:pt x="173" y="36"/>
                  </a:lnTo>
                  <a:lnTo>
                    <a:pt x="143" y="24"/>
                  </a:lnTo>
                  <a:lnTo>
                    <a:pt x="131" y="18"/>
                  </a:lnTo>
                  <a:lnTo>
                    <a:pt x="107" y="18"/>
                  </a:lnTo>
                  <a:lnTo>
                    <a:pt x="95" y="18"/>
                  </a:lnTo>
                  <a:lnTo>
                    <a:pt x="72" y="12"/>
                  </a:lnTo>
                  <a:lnTo>
                    <a:pt x="66" y="12"/>
                  </a:lnTo>
                  <a:lnTo>
                    <a:pt x="54" y="6"/>
                  </a:lnTo>
                  <a:lnTo>
                    <a:pt x="42" y="0"/>
                  </a:lnTo>
                  <a:lnTo>
                    <a:pt x="30" y="0"/>
                  </a:lnTo>
                  <a:lnTo>
                    <a:pt x="24" y="24"/>
                  </a:lnTo>
                  <a:lnTo>
                    <a:pt x="24" y="24"/>
                  </a:lnTo>
                  <a:close/>
                </a:path>
              </a:pathLst>
            </a:custGeom>
            <a:solidFill>
              <a:schemeClr val="bg2"/>
            </a:solidFill>
            <a:ln w="9525">
              <a:noFill/>
              <a:round/>
              <a:headEnd/>
              <a:tailEnd/>
            </a:ln>
          </p:spPr>
          <p:txBody>
            <a:bodyPr/>
            <a:lstStyle/>
            <a:p>
              <a:pPr>
                <a:defRPr/>
              </a:pPr>
              <a:endParaRPr lang="en-US" dirty="0"/>
            </a:p>
          </p:txBody>
        </p:sp>
        <p:sp>
          <p:nvSpPr>
            <p:cNvPr id="57361" name="Freeform 17"/>
            <p:cNvSpPr>
              <a:spLocks/>
            </p:cNvSpPr>
            <p:nvPr/>
          </p:nvSpPr>
          <p:spPr bwMode="auto">
            <a:xfrm>
              <a:off x="1943" y="3829"/>
              <a:ext cx="2033" cy="499"/>
            </a:xfrm>
            <a:custGeom>
              <a:avLst/>
              <a:gdLst/>
              <a:ahLst/>
              <a:cxnLst>
                <a:cxn ang="0">
                  <a:pos x="186" y="18"/>
                </a:cxn>
                <a:cxn ang="0">
                  <a:pos x="138" y="6"/>
                </a:cxn>
                <a:cxn ang="0">
                  <a:pos x="96" y="0"/>
                </a:cxn>
                <a:cxn ang="0">
                  <a:pos x="36" y="0"/>
                </a:cxn>
                <a:cxn ang="0">
                  <a:pos x="12" y="25"/>
                </a:cxn>
                <a:cxn ang="0">
                  <a:pos x="0" y="128"/>
                </a:cxn>
                <a:cxn ang="0">
                  <a:pos x="60" y="104"/>
                </a:cxn>
                <a:cxn ang="0">
                  <a:pos x="90" y="134"/>
                </a:cxn>
                <a:cxn ang="0">
                  <a:pos x="150" y="153"/>
                </a:cxn>
                <a:cxn ang="0">
                  <a:pos x="209" y="273"/>
                </a:cxn>
                <a:cxn ang="0">
                  <a:pos x="401" y="359"/>
                </a:cxn>
                <a:cxn ang="0">
                  <a:pos x="777" y="359"/>
                </a:cxn>
                <a:cxn ang="0">
                  <a:pos x="2033" y="499"/>
                </a:cxn>
                <a:cxn ang="0">
                  <a:pos x="2033" y="499"/>
                </a:cxn>
                <a:cxn ang="0">
                  <a:pos x="1991" y="493"/>
                </a:cxn>
                <a:cxn ang="0">
                  <a:pos x="676" y="243"/>
                </a:cxn>
                <a:cxn ang="0">
                  <a:pos x="514" y="159"/>
                </a:cxn>
                <a:cxn ang="0">
                  <a:pos x="425" y="110"/>
                </a:cxn>
                <a:cxn ang="0">
                  <a:pos x="365" y="92"/>
                </a:cxn>
                <a:cxn ang="0">
                  <a:pos x="281" y="61"/>
                </a:cxn>
                <a:cxn ang="0">
                  <a:pos x="186" y="18"/>
                </a:cxn>
                <a:cxn ang="0">
                  <a:pos x="186" y="18"/>
                </a:cxn>
              </a:cxnLst>
              <a:rect l="0" t="0" r="r" b="b"/>
              <a:pathLst>
                <a:path w="2033" h="499">
                  <a:moveTo>
                    <a:pt x="186" y="18"/>
                  </a:moveTo>
                  <a:lnTo>
                    <a:pt x="138" y="6"/>
                  </a:lnTo>
                  <a:lnTo>
                    <a:pt x="96" y="0"/>
                  </a:lnTo>
                  <a:lnTo>
                    <a:pt x="36" y="0"/>
                  </a:lnTo>
                  <a:lnTo>
                    <a:pt x="12" y="25"/>
                  </a:lnTo>
                  <a:lnTo>
                    <a:pt x="0" y="128"/>
                  </a:lnTo>
                  <a:lnTo>
                    <a:pt x="60" y="104"/>
                  </a:lnTo>
                  <a:lnTo>
                    <a:pt x="90" y="134"/>
                  </a:lnTo>
                  <a:lnTo>
                    <a:pt x="150" y="153"/>
                  </a:lnTo>
                  <a:lnTo>
                    <a:pt x="209" y="273"/>
                  </a:lnTo>
                  <a:lnTo>
                    <a:pt x="401" y="359"/>
                  </a:lnTo>
                  <a:lnTo>
                    <a:pt x="777" y="359"/>
                  </a:lnTo>
                  <a:lnTo>
                    <a:pt x="2033" y="499"/>
                  </a:lnTo>
                  <a:lnTo>
                    <a:pt x="2033" y="499"/>
                  </a:lnTo>
                  <a:lnTo>
                    <a:pt x="1991" y="493"/>
                  </a:lnTo>
                  <a:lnTo>
                    <a:pt x="676" y="243"/>
                  </a:lnTo>
                  <a:lnTo>
                    <a:pt x="514" y="159"/>
                  </a:lnTo>
                  <a:lnTo>
                    <a:pt x="425" y="110"/>
                  </a:lnTo>
                  <a:lnTo>
                    <a:pt x="365" y="92"/>
                  </a:lnTo>
                  <a:lnTo>
                    <a:pt x="281" y="61"/>
                  </a:lnTo>
                  <a:lnTo>
                    <a:pt x="186" y="18"/>
                  </a:lnTo>
                  <a:lnTo>
                    <a:pt x="186" y="18"/>
                  </a:lnTo>
                  <a:close/>
                </a:path>
              </a:pathLst>
            </a:custGeom>
            <a:solidFill>
              <a:schemeClr val="bg2"/>
            </a:solidFill>
            <a:ln w="9525">
              <a:noFill/>
              <a:round/>
              <a:headEnd/>
              <a:tailEnd/>
            </a:ln>
          </p:spPr>
          <p:txBody>
            <a:bodyPr/>
            <a:lstStyle/>
            <a:p>
              <a:pPr>
                <a:defRPr/>
              </a:pPr>
              <a:endParaRPr lang="en-US" dirty="0"/>
            </a:p>
          </p:txBody>
        </p:sp>
        <p:sp>
          <p:nvSpPr>
            <p:cNvPr id="57362" name="Freeform 18"/>
            <p:cNvSpPr>
              <a:spLocks/>
            </p:cNvSpPr>
            <p:nvPr/>
          </p:nvSpPr>
          <p:spPr bwMode="auto">
            <a:xfrm>
              <a:off x="1830" y="3823"/>
              <a:ext cx="71" cy="61"/>
            </a:xfrm>
            <a:custGeom>
              <a:avLst/>
              <a:gdLst/>
              <a:ahLst/>
              <a:cxnLst>
                <a:cxn ang="0">
                  <a:pos x="0" y="18"/>
                </a:cxn>
                <a:cxn ang="0">
                  <a:pos x="6" y="18"/>
                </a:cxn>
                <a:cxn ang="0">
                  <a:pos x="12" y="12"/>
                </a:cxn>
                <a:cxn ang="0">
                  <a:pos x="6" y="6"/>
                </a:cxn>
                <a:cxn ang="0">
                  <a:pos x="0" y="0"/>
                </a:cxn>
                <a:cxn ang="0">
                  <a:pos x="29" y="18"/>
                </a:cxn>
                <a:cxn ang="0">
                  <a:pos x="53" y="18"/>
                </a:cxn>
                <a:cxn ang="0">
                  <a:pos x="59" y="30"/>
                </a:cxn>
                <a:cxn ang="0">
                  <a:pos x="65" y="42"/>
                </a:cxn>
                <a:cxn ang="0">
                  <a:pos x="71" y="54"/>
                </a:cxn>
                <a:cxn ang="0">
                  <a:pos x="71" y="60"/>
                </a:cxn>
                <a:cxn ang="0">
                  <a:pos x="59" y="54"/>
                </a:cxn>
                <a:cxn ang="0">
                  <a:pos x="47" y="42"/>
                </a:cxn>
                <a:cxn ang="0">
                  <a:pos x="23" y="30"/>
                </a:cxn>
                <a:cxn ang="0">
                  <a:pos x="23" y="36"/>
                </a:cxn>
                <a:cxn ang="0">
                  <a:pos x="18" y="42"/>
                </a:cxn>
                <a:cxn ang="0">
                  <a:pos x="12" y="48"/>
                </a:cxn>
                <a:cxn ang="0">
                  <a:pos x="6" y="48"/>
                </a:cxn>
                <a:cxn ang="0">
                  <a:pos x="6" y="48"/>
                </a:cxn>
                <a:cxn ang="0">
                  <a:pos x="6" y="36"/>
                </a:cxn>
                <a:cxn ang="0">
                  <a:pos x="0" y="18"/>
                </a:cxn>
                <a:cxn ang="0">
                  <a:pos x="0" y="18"/>
                </a:cxn>
              </a:cxnLst>
              <a:rect l="0" t="0" r="r" b="b"/>
              <a:pathLst>
                <a:path w="71" h="60">
                  <a:moveTo>
                    <a:pt x="0" y="18"/>
                  </a:moveTo>
                  <a:lnTo>
                    <a:pt x="6" y="18"/>
                  </a:lnTo>
                  <a:lnTo>
                    <a:pt x="12" y="12"/>
                  </a:lnTo>
                  <a:lnTo>
                    <a:pt x="6" y="6"/>
                  </a:lnTo>
                  <a:lnTo>
                    <a:pt x="0" y="0"/>
                  </a:lnTo>
                  <a:lnTo>
                    <a:pt x="29" y="18"/>
                  </a:lnTo>
                  <a:lnTo>
                    <a:pt x="53" y="18"/>
                  </a:lnTo>
                  <a:lnTo>
                    <a:pt x="59" y="30"/>
                  </a:lnTo>
                  <a:lnTo>
                    <a:pt x="65" y="42"/>
                  </a:lnTo>
                  <a:lnTo>
                    <a:pt x="71" y="54"/>
                  </a:lnTo>
                  <a:lnTo>
                    <a:pt x="71" y="60"/>
                  </a:lnTo>
                  <a:lnTo>
                    <a:pt x="59" y="54"/>
                  </a:lnTo>
                  <a:lnTo>
                    <a:pt x="47" y="42"/>
                  </a:lnTo>
                  <a:lnTo>
                    <a:pt x="23" y="30"/>
                  </a:lnTo>
                  <a:lnTo>
                    <a:pt x="23" y="36"/>
                  </a:lnTo>
                  <a:lnTo>
                    <a:pt x="18" y="42"/>
                  </a:lnTo>
                  <a:lnTo>
                    <a:pt x="12" y="48"/>
                  </a:lnTo>
                  <a:lnTo>
                    <a:pt x="6" y="48"/>
                  </a:lnTo>
                  <a:lnTo>
                    <a:pt x="6" y="48"/>
                  </a:lnTo>
                  <a:lnTo>
                    <a:pt x="6" y="36"/>
                  </a:lnTo>
                  <a:lnTo>
                    <a:pt x="0" y="18"/>
                  </a:lnTo>
                  <a:lnTo>
                    <a:pt x="0" y="18"/>
                  </a:lnTo>
                  <a:close/>
                </a:path>
              </a:pathLst>
            </a:custGeom>
            <a:solidFill>
              <a:schemeClr val="bg2"/>
            </a:solidFill>
            <a:ln w="9525">
              <a:noFill/>
              <a:round/>
              <a:headEnd/>
              <a:tailEnd/>
            </a:ln>
          </p:spPr>
          <p:txBody>
            <a:bodyPr/>
            <a:lstStyle/>
            <a:p>
              <a:pPr>
                <a:defRPr/>
              </a:pPr>
              <a:endParaRPr lang="en-US" dirty="0"/>
            </a:p>
          </p:txBody>
        </p:sp>
        <p:sp>
          <p:nvSpPr>
            <p:cNvPr id="57363" name="Freeform 19"/>
            <p:cNvSpPr>
              <a:spLocks/>
            </p:cNvSpPr>
            <p:nvPr/>
          </p:nvSpPr>
          <p:spPr bwMode="auto">
            <a:xfrm>
              <a:off x="855" y="3842"/>
              <a:ext cx="161" cy="164"/>
            </a:xfrm>
            <a:custGeom>
              <a:avLst/>
              <a:gdLst/>
              <a:ahLst/>
              <a:cxnLst>
                <a:cxn ang="0">
                  <a:pos x="30" y="0"/>
                </a:cxn>
                <a:cxn ang="0">
                  <a:pos x="48" y="6"/>
                </a:cxn>
                <a:cxn ang="0">
                  <a:pos x="72" y="6"/>
                </a:cxn>
                <a:cxn ang="0">
                  <a:pos x="114" y="12"/>
                </a:cxn>
                <a:cxn ang="0">
                  <a:pos x="96" y="54"/>
                </a:cxn>
                <a:cxn ang="0">
                  <a:pos x="96" y="60"/>
                </a:cxn>
                <a:cxn ang="0">
                  <a:pos x="102" y="72"/>
                </a:cxn>
                <a:cxn ang="0">
                  <a:pos x="108" y="84"/>
                </a:cxn>
                <a:cxn ang="0">
                  <a:pos x="120" y="96"/>
                </a:cxn>
                <a:cxn ang="0">
                  <a:pos x="143" y="114"/>
                </a:cxn>
                <a:cxn ang="0">
                  <a:pos x="155" y="138"/>
                </a:cxn>
                <a:cxn ang="0">
                  <a:pos x="161" y="156"/>
                </a:cxn>
                <a:cxn ang="0">
                  <a:pos x="161" y="162"/>
                </a:cxn>
                <a:cxn ang="0">
                  <a:pos x="96" y="102"/>
                </a:cxn>
                <a:cxn ang="0">
                  <a:pos x="30" y="54"/>
                </a:cxn>
                <a:cxn ang="0">
                  <a:pos x="0" y="0"/>
                </a:cxn>
                <a:cxn ang="0">
                  <a:pos x="30" y="0"/>
                </a:cxn>
                <a:cxn ang="0">
                  <a:pos x="30" y="0"/>
                </a:cxn>
              </a:cxnLst>
              <a:rect l="0" t="0" r="r" b="b"/>
              <a:pathLst>
                <a:path w="161" h="162">
                  <a:moveTo>
                    <a:pt x="30" y="0"/>
                  </a:moveTo>
                  <a:lnTo>
                    <a:pt x="48" y="6"/>
                  </a:lnTo>
                  <a:lnTo>
                    <a:pt x="72" y="6"/>
                  </a:lnTo>
                  <a:lnTo>
                    <a:pt x="114" y="12"/>
                  </a:lnTo>
                  <a:lnTo>
                    <a:pt x="96" y="54"/>
                  </a:lnTo>
                  <a:lnTo>
                    <a:pt x="96" y="60"/>
                  </a:lnTo>
                  <a:lnTo>
                    <a:pt x="102" y="72"/>
                  </a:lnTo>
                  <a:lnTo>
                    <a:pt x="108" y="84"/>
                  </a:lnTo>
                  <a:lnTo>
                    <a:pt x="120" y="96"/>
                  </a:lnTo>
                  <a:lnTo>
                    <a:pt x="143" y="114"/>
                  </a:lnTo>
                  <a:lnTo>
                    <a:pt x="155" y="138"/>
                  </a:lnTo>
                  <a:lnTo>
                    <a:pt x="161" y="156"/>
                  </a:lnTo>
                  <a:lnTo>
                    <a:pt x="161" y="162"/>
                  </a:lnTo>
                  <a:lnTo>
                    <a:pt x="96" y="102"/>
                  </a:lnTo>
                  <a:lnTo>
                    <a:pt x="30" y="54"/>
                  </a:lnTo>
                  <a:lnTo>
                    <a:pt x="0" y="0"/>
                  </a:lnTo>
                  <a:lnTo>
                    <a:pt x="30" y="0"/>
                  </a:lnTo>
                  <a:lnTo>
                    <a:pt x="30" y="0"/>
                  </a:lnTo>
                  <a:close/>
                </a:path>
              </a:pathLst>
            </a:custGeom>
            <a:solidFill>
              <a:schemeClr val="bg2"/>
            </a:solidFill>
            <a:ln w="9525">
              <a:noFill/>
              <a:round/>
              <a:headEnd/>
              <a:tailEnd/>
            </a:ln>
          </p:spPr>
          <p:txBody>
            <a:bodyPr/>
            <a:lstStyle/>
            <a:p>
              <a:pPr>
                <a:defRPr/>
              </a:pPr>
              <a:endParaRPr lang="en-US" dirty="0"/>
            </a:p>
          </p:txBody>
        </p:sp>
        <p:sp>
          <p:nvSpPr>
            <p:cNvPr id="57364" name="Freeform 20"/>
            <p:cNvSpPr>
              <a:spLocks/>
            </p:cNvSpPr>
            <p:nvPr/>
          </p:nvSpPr>
          <p:spPr bwMode="auto">
            <a:xfrm>
              <a:off x="706" y="3854"/>
              <a:ext cx="59" cy="61"/>
            </a:xfrm>
            <a:custGeom>
              <a:avLst/>
              <a:gdLst/>
              <a:ahLst/>
              <a:cxnLst>
                <a:cxn ang="0">
                  <a:pos x="59" y="6"/>
                </a:cxn>
                <a:cxn ang="0">
                  <a:pos x="41" y="30"/>
                </a:cxn>
                <a:cxn ang="0">
                  <a:pos x="41" y="36"/>
                </a:cxn>
                <a:cxn ang="0">
                  <a:pos x="47" y="42"/>
                </a:cxn>
                <a:cxn ang="0">
                  <a:pos x="53" y="54"/>
                </a:cxn>
                <a:cxn ang="0">
                  <a:pos x="53" y="60"/>
                </a:cxn>
                <a:cxn ang="0">
                  <a:pos x="47" y="54"/>
                </a:cxn>
                <a:cxn ang="0">
                  <a:pos x="35" y="48"/>
                </a:cxn>
                <a:cxn ang="0">
                  <a:pos x="23" y="36"/>
                </a:cxn>
                <a:cxn ang="0">
                  <a:pos x="17" y="30"/>
                </a:cxn>
                <a:cxn ang="0">
                  <a:pos x="0" y="0"/>
                </a:cxn>
                <a:cxn ang="0">
                  <a:pos x="59" y="6"/>
                </a:cxn>
                <a:cxn ang="0">
                  <a:pos x="59" y="6"/>
                </a:cxn>
              </a:cxnLst>
              <a:rect l="0" t="0" r="r" b="b"/>
              <a:pathLst>
                <a:path w="59" h="60">
                  <a:moveTo>
                    <a:pt x="59" y="6"/>
                  </a:moveTo>
                  <a:lnTo>
                    <a:pt x="41" y="30"/>
                  </a:lnTo>
                  <a:lnTo>
                    <a:pt x="41" y="36"/>
                  </a:lnTo>
                  <a:lnTo>
                    <a:pt x="47" y="42"/>
                  </a:lnTo>
                  <a:lnTo>
                    <a:pt x="53" y="54"/>
                  </a:lnTo>
                  <a:lnTo>
                    <a:pt x="53" y="60"/>
                  </a:lnTo>
                  <a:lnTo>
                    <a:pt x="47" y="54"/>
                  </a:lnTo>
                  <a:lnTo>
                    <a:pt x="35" y="48"/>
                  </a:lnTo>
                  <a:lnTo>
                    <a:pt x="23" y="36"/>
                  </a:lnTo>
                  <a:lnTo>
                    <a:pt x="17" y="30"/>
                  </a:lnTo>
                  <a:lnTo>
                    <a:pt x="0" y="0"/>
                  </a:lnTo>
                  <a:lnTo>
                    <a:pt x="59" y="6"/>
                  </a:lnTo>
                  <a:lnTo>
                    <a:pt x="59" y="6"/>
                  </a:lnTo>
                  <a:close/>
                </a:path>
              </a:pathLst>
            </a:custGeom>
            <a:solidFill>
              <a:schemeClr val="bg2"/>
            </a:solidFill>
            <a:ln w="9525">
              <a:noFill/>
              <a:round/>
              <a:headEnd/>
              <a:tailEnd/>
            </a:ln>
          </p:spPr>
          <p:txBody>
            <a:bodyPr/>
            <a:lstStyle/>
            <a:p>
              <a:pPr>
                <a:defRPr/>
              </a:pPr>
              <a:endParaRPr lang="en-US" dirty="0"/>
            </a:p>
          </p:txBody>
        </p:sp>
        <p:sp>
          <p:nvSpPr>
            <p:cNvPr id="57365" name="Freeform 21"/>
            <p:cNvSpPr>
              <a:spLocks/>
            </p:cNvSpPr>
            <p:nvPr/>
          </p:nvSpPr>
          <p:spPr bwMode="auto">
            <a:xfrm>
              <a:off x="395" y="3811"/>
              <a:ext cx="245" cy="207"/>
            </a:xfrm>
            <a:custGeom>
              <a:avLst/>
              <a:gdLst/>
              <a:ahLst/>
              <a:cxnLst>
                <a:cxn ang="0">
                  <a:pos x="233" y="36"/>
                </a:cxn>
                <a:cxn ang="0">
                  <a:pos x="245" y="42"/>
                </a:cxn>
                <a:cxn ang="0">
                  <a:pos x="209" y="84"/>
                </a:cxn>
                <a:cxn ang="0">
                  <a:pos x="143" y="132"/>
                </a:cxn>
                <a:cxn ang="0">
                  <a:pos x="167" y="156"/>
                </a:cxn>
                <a:cxn ang="0">
                  <a:pos x="179" y="204"/>
                </a:cxn>
                <a:cxn ang="0">
                  <a:pos x="77" y="132"/>
                </a:cxn>
                <a:cxn ang="0">
                  <a:pos x="47" y="84"/>
                </a:cxn>
                <a:cxn ang="0">
                  <a:pos x="89" y="66"/>
                </a:cxn>
                <a:cxn ang="0">
                  <a:pos x="59" y="36"/>
                </a:cxn>
                <a:cxn ang="0">
                  <a:pos x="0" y="12"/>
                </a:cxn>
                <a:cxn ang="0">
                  <a:pos x="0" y="0"/>
                </a:cxn>
                <a:cxn ang="0">
                  <a:pos x="6" y="0"/>
                </a:cxn>
                <a:cxn ang="0">
                  <a:pos x="12" y="0"/>
                </a:cxn>
                <a:cxn ang="0">
                  <a:pos x="47" y="6"/>
                </a:cxn>
                <a:cxn ang="0">
                  <a:pos x="77" y="6"/>
                </a:cxn>
                <a:cxn ang="0">
                  <a:pos x="83" y="6"/>
                </a:cxn>
                <a:cxn ang="0">
                  <a:pos x="89" y="6"/>
                </a:cxn>
                <a:cxn ang="0">
                  <a:pos x="101" y="12"/>
                </a:cxn>
                <a:cxn ang="0">
                  <a:pos x="125" y="12"/>
                </a:cxn>
                <a:cxn ang="0">
                  <a:pos x="143" y="18"/>
                </a:cxn>
                <a:cxn ang="0">
                  <a:pos x="149" y="18"/>
                </a:cxn>
                <a:cxn ang="0">
                  <a:pos x="149" y="18"/>
                </a:cxn>
                <a:cxn ang="0">
                  <a:pos x="203" y="24"/>
                </a:cxn>
                <a:cxn ang="0">
                  <a:pos x="233" y="36"/>
                </a:cxn>
                <a:cxn ang="0">
                  <a:pos x="233" y="36"/>
                </a:cxn>
              </a:cxnLst>
              <a:rect l="0" t="0" r="r" b="b"/>
              <a:pathLst>
                <a:path w="245" h="204">
                  <a:moveTo>
                    <a:pt x="233" y="36"/>
                  </a:moveTo>
                  <a:lnTo>
                    <a:pt x="245" y="42"/>
                  </a:lnTo>
                  <a:lnTo>
                    <a:pt x="209" y="84"/>
                  </a:lnTo>
                  <a:lnTo>
                    <a:pt x="143" y="132"/>
                  </a:lnTo>
                  <a:lnTo>
                    <a:pt x="167" y="156"/>
                  </a:lnTo>
                  <a:lnTo>
                    <a:pt x="179" y="204"/>
                  </a:lnTo>
                  <a:lnTo>
                    <a:pt x="77" y="132"/>
                  </a:lnTo>
                  <a:lnTo>
                    <a:pt x="47" y="84"/>
                  </a:lnTo>
                  <a:lnTo>
                    <a:pt x="89" y="66"/>
                  </a:lnTo>
                  <a:lnTo>
                    <a:pt x="59" y="36"/>
                  </a:lnTo>
                  <a:lnTo>
                    <a:pt x="0" y="12"/>
                  </a:lnTo>
                  <a:lnTo>
                    <a:pt x="0" y="0"/>
                  </a:lnTo>
                  <a:lnTo>
                    <a:pt x="6" y="0"/>
                  </a:lnTo>
                  <a:lnTo>
                    <a:pt x="12" y="0"/>
                  </a:lnTo>
                  <a:lnTo>
                    <a:pt x="47" y="6"/>
                  </a:lnTo>
                  <a:lnTo>
                    <a:pt x="77" y="6"/>
                  </a:lnTo>
                  <a:lnTo>
                    <a:pt x="83" y="6"/>
                  </a:lnTo>
                  <a:lnTo>
                    <a:pt x="89" y="6"/>
                  </a:lnTo>
                  <a:lnTo>
                    <a:pt x="101" y="12"/>
                  </a:lnTo>
                  <a:lnTo>
                    <a:pt x="125" y="12"/>
                  </a:lnTo>
                  <a:lnTo>
                    <a:pt x="143" y="18"/>
                  </a:lnTo>
                  <a:lnTo>
                    <a:pt x="149" y="18"/>
                  </a:lnTo>
                  <a:lnTo>
                    <a:pt x="149" y="18"/>
                  </a:lnTo>
                  <a:lnTo>
                    <a:pt x="203" y="24"/>
                  </a:lnTo>
                  <a:lnTo>
                    <a:pt x="233" y="36"/>
                  </a:lnTo>
                  <a:lnTo>
                    <a:pt x="233" y="36"/>
                  </a:lnTo>
                  <a:close/>
                </a:path>
              </a:pathLst>
            </a:custGeom>
            <a:solidFill>
              <a:schemeClr val="bg2"/>
            </a:solidFill>
            <a:ln w="9525">
              <a:noFill/>
              <a:round/>
              <a:headEnd/>
              <a:tailEnd/>
            </a:ln>
          </p:spPr>
          <p:txBody>
            <a:bodyPr/>
            <a:lstStyle/>
            <a:p>
              <a:pPr>
                <a:defRPr/>
              </a:pPr>
              <a:endParaRPr lang="en-US" dirty="0"/>
            </a:p>
          </p:txBody>
        </p:sp>
      </p:grpSp>
      <p:sp>
        <p:nvSpPr>
          <p:cNvPr id="57366" name="Rectangle 22"/>
          <p:cNvSpPr>
            <a:spLocks noGrp="1" noChangeArrowheads="1"/>
          </p:cNvSpPr>
          <p:nvPr>
            <p:ph type="title"/>
          </p:nvPr>
        </p:nvSpPr>
        <p:spPr bwMode="auto">
          <a:xfrm>
            <a:off x="609600" y="228600"/>
            <a:ext cx="109728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31" name="Rectangle 23"/>
          <p:cNvSpPr>
            <a:spLocks noGrp="1" noChangeArrowheads="1"/>
          </p:cNvSpPr>
          <p:nvPr>
            <p:ph type="body" idx="1"/>
          </p:nvPr>
        </p:nvSpPr>
        <p:spPr bwMode="auto">
          <a:xfrm>
            <a:off x="609600" y="1600200"/>
            <a:ext cx="10972800" cy="4495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7368" name="Rectangle 24"/>
          <p:cNvSpPr>
            <a:spLocks noGrp="1" noChangeArrowheads="1"/>
          </p:cNvSpPr>
          <p:nvPr>
            <p:ph type="dt" sz="half" idx="2"/>
          </p:nvPr>
        </p:nvSpPr>
        <p:spPr bwMode="auto">
          <a:xfrm>
            <a:off x="609600" y="6248400"/>
            <a:ext cx="2844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smtClean="0">
                <a:effectLst>
                  <a:outerShdw blurRad="38100" dist="38100" dir="2700000" algn="tl">
                    <a:srgbClr val="000000"/>
                  </a:outerShdw>
                </a:effectLst>
                <a:latin typeface="+mn-lt"/>
              </a:defRPr>
            </a:lvl1pPr>
          </a:lstStyle>
          <a:p>
            <a:pPr>
              <a:defRPr/>
            </a:pPr>
            <a:endParaRPr lang="en-US" dirty="0"/>
          </a:p>
        </p:txBody>
      </p:sp>
      <p:sp>
        <p:nvSpPr>
          <p:cNvPr id="57369" name="Rectangle 25"/>
          <p:cNvSpPr>
            <a:spLocks noGrp="1" noChangeArrowheads="1"/>
          </p:cNvSpPr>
          <p:nvPr>
            <p:ph type="ftr" sz="quarter" idx="3"/>
          </p:nvPr>
        </p:nvSpPr>
        <p:spPr bwMode="auto">
          <a:xfrm>
            <a:off x="4165600" y="6248400"/>
            <a:ext cx="3860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smtClean="0">
                <a:effectLst>
                  <a:outerShdw blurRad="38100" dist="38100" dir="2700000" algn="tl">
                    <a:srgbClr val="000000"/>
                  </a:outerShdw>
                </a:effectLst>
                <a:latin typeface="+mn-lt"/>
              </a:defRPr>
            </a:lvl1pPr>
          </a:lstStyle>
          <a:p>
            <a:pPr>
              <a:defRPr/>
            </a:pPr>
            <a:endParaRPr lang="en-US" dirty="0"/>
          </a:p>
        </p:txBody>
      </p:sp>
      <p:sp>
        <p:nvSpPr>
          <p:cNvPr id="57370" name="Rectangle 26"/>
          <p:cNvSpPr>
            <a:spLocks noGrp="1" noChangeArrowheads="1"/>
          </p:cNvSpPr>
          <p:nvPr>
            <p:ph type="sldNum" sz="quarter" idx="4"/>
          </p:nvPr>
        </p:nvSpPr>
        <p:spPr bwMode="auto">
          <a:xfrm>
            <a:off x="8737600" y="6248400"/>
            <a:ext cx="2844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smtClean="0">
                <a:effectLst>
                  <a:outerShdw blurRad="38100" dist="38100" dir="2700000" algn="tl">
                    <a:srgbClr val="000000"/>
                  </a:outerShdw>
                </a:effectLst>
                <a:latin typeface="+mn-lt"/>
              </a:defRPr>
            </a:lvl1pPr>
          </a:lstStyle>
          <a:p>
            <a:pPr>
              <a:defRPr/>
            </a:pPr>
            <a:fld id="{046C1E6C-7028-4BF1-8CA4-45E388D6F3FB}" type="slidenum">
              <a:rPr lang="en-US"/>
              <a:pPr>
                <a:defRPr/>
              </a:pPr>
              <a:t>‹#›</a:t>
            </a:fld>
            <a:endParaRPr lang="en-US" dirty="0"/>
          </a:p>
        </p:txBody>
      </p:sp>
    </p:spTree>
  </p:cSld>
  <p:clrMap bg1="dk2" tx1="lt1" bg2="dk1" tx2="lt2" accent1="accent1" accent2="accent2" accent3="accent3" accent4="accent4" accent5="accent5" accent6="accent6" hlink="hlink" folHlink="folHlink"/>
  <p:sldLayoutIdLst>
    <p:sldLayoutId id="2147483675"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 id="2147483674" r:id="rId12"/>
  </p:sldLayoutIdLst>
  <p:txStyles>
    <p:title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9pPr>
    </p:titleStyle>
    <p:bodyStyle>
      <a:lvl1pPr marL="342900" indent="-342900" algn="l" rtl="0" eaLnBrk="0" fontAlgn="base" hangingPunct="0">
        <a:spcBef>
          <a:spcPct val="20000"/>
        </a:spcBef>
        <a:spcAft>
          <a:spcPct val="0"/>
        </a:spcAft>
        <a:buClr>
          <a:schemeClr val="tx2"/>
        </a:buClr>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lr>
          <a:schemeClr val="tx2"/>
        </a:buClr>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lr>
          <a:schemeClr val="tx2"/>
        </a:buClr>
        <a:buChar char="•"/>
        <a:defRPr sz="2000">
          <a:solidFill>
            <a:schemeClr val="tx1"/>
          </a:solidFill>
          <a:latin typeface="+mn-lt"/>
          <a:cs typeface="+mn-cs"/>
        </a:defRPr>
      </a:lvl5pPr>
      <a:lvl6pPr marL="2514600" indent="-228600" algn="l" rtl="0" fontAlgn="base">
        <a:spcBef>
          <a:spcPct val="20000"/>
        </a:spcBef>
        <a:spcAft>
          <a:spcPct val="0"/>
        </a:spcAft>
        <a:buClr>
          <a:schemeClr val="tx2"/>
        </a:buClr>
        <a:buChar char="•"/>
        <a:defRPr sz="2000">
          <a:solidFill>
            <a:schemeClr val="tx1"/>
          </a:solidFill>
          <a:latin typeface="+mn-lt"/>
          <a:cs typeface="+mn-cs"/>
        </a:defRPr>
      </a:lvl6pPr>
      <a:lvl7pPr marL="2971800" indent="-228600" algn="l" rtl="0" fontAlgn="base">
        <a:spcBef>
          <a:spcPct val="20000"/>
        </a:spcBef>
        <a:spcAft>
          <a:spcPct val="0"/>
        </a:spcAft>
        <a:buClr>
          <a:schemeClr val="tx2"/>
        </a:buClr>
        <a:buChar char="•"/>
        <a:defRPr sz="2000">
          <a:solidFill>
            <a:schemeClr val="tx1"/>
          </a:solidFill>
          <a:latin typeface="+mn-lt"/>
          <a:cs typeface="+mn-cs"/>
        </a:defRPr>
      </a:lvl7pPr>
      <a:lvl8pPr marL="3429000" indent="-228600" algn="l" rtl="0" fontAlgn="base">
        <a:spcBef>
          <a:spcPct val="20000"/>
        </a:spcBef>
        <a:spcAft>
          <a:spcPct val="0"/>
        </a:spcAft>
        <a:buClr>
          <a:schemeClr val="tx2"/>
        </a:buClr>
        <a:buChar char="•"/>
        <a:defRPr sz="2000">
          <a:solidFill>
            <a:schemeClr val="tx1"/>
          </a:solidFill>
          <a:latin typeface="+mn-lt"/>
          <a:cs typeface="+mn-cs"/>
        </a:defRPr>
      </a:lvl8pPr>
      <a:lvl9pPr marL="3886200" indent="-228600" algn="l" rtl="0" fontAlgn="base">
        <a:spcBef>
          <a:spcPct val="20000"/>
        </a:spcBef>
        <a:spcAft>
          <a:spcPct val="0"/>
        </a:spcAft>
        <a:buClr>
          <a:schemeClr val="tx2"/>
        </a:buClr>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bg1">
                <a:gamma/>
                <a:shade val="46275"/>
                <a:invGamma/>
              </a:schemeClr>
            </a:gs>
            <a:gs pos="100000">
              <a:schemeClr val="bg1"/>
            </a:gs>
          </a:gsLst>
          <a:lin ang="5400000" scaled="1"/>
        </a:gradFill>
        <a:effectLst/>
      </p:bgPr>
    </p:bg>
    <p:spTree>
      <p:nvGrpSpPr>
        <p:cNvPr id="1" name=""/>
        <p:cNvGrpSpPr/>
        <p:nvPr/>
      </p:nvGrpSpPr>
      <p:grpSpPr>
        <a:xfrm>
          <a:off x="0" y="0"/>
          <a:ext cx="0" cy="0"/>
          <a:chOff x="0" y="0"/>
          <a:chExt cx="0" cy="0"/>
        </a:xfrm>
      </p:grpSpPr>
      <p:grpSp>
        <p:nvGrpSpPr>
          <p:cNvPr id="1026" name="Group 2"/>
          <p:cNvGrpSpPr>
            <a:grpSpLocks/>
          </p:cNvGrpSpPr>
          <p:nvPr/>
        </p:nvGrpSpPr>
        <p:grpSpPr bwMode="auto">
          <a:xfrm>
            <a:off x="0" y="0"/>
            <a:ext cx="12192000" cy="6858000"/>
            <a:chOff x="0" y="0"/>
            <a:chExt cx="5760" cy="4320"/>
          </a:xfrm>
        </p:grpSpPr>
        <p:sp>
          <p:nvSpPr>
            <p:cNvPr id="57347" name="Freeform 3"/>
            <p:cNvSpPr>
              <a:spLocks/>
            </p:cNvSpPr>
            <p:nvPr/>
          </p:nvSpPr>
          <p:spPr bwMode="hidden">
            <a:xfrm>
              <a:off x="0" y="3072"/>
              <a:ext cx="5760" cy="1248"/>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s>
                <a:gs pos="100000">
                  <a:schemeClr val="accent2"/>
                </a:gs>
              </a:gsLst>
              <a:lin ang="54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48" name="Freeform 4"/>
            <p:cNvSpPr>
              <a:spLocks/>
            </p:cNvSpPr>
            <p:nvPr/>
          </p:nvSpPr>
          <p:spPr bwMode="hidden">
            <a:xfrm>
              <a:off x="0" y="0"/>
              <a:ext cx="5760" cy="3072"/>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amma/>
                    <a:shade val="46275"/>
                    <a:invGamma/>
                  </a:schemeClr>
                </a:gs>
                <a:gs pos="100000">
                  <a:schemeClr val="bg1"/>
                </a:gs>
              </a:gsLst>
              <a:lin ang="54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sp>
        <p:nvSpPr>
          <p:cNvPr id="57349" name="Freeform 5"/>
          <p:cNvSpPr>
            <a:spLocks/>
          </p:cNvSpPr>
          <p:nvPr/>
        </p:nvSpPr>
        <p:spPr bwMode="hidden">
          <a:xfrm>
            <a:off x="8331200" y="6262688"/>
            <a:ext cx="3860800" cy="609600"/>
          </a:xfrm>
          <a:custGeom>
            <a:avLst/>
            <a:gdLst/>
            <a:ahLst/>
            <a:cxnLst>
              <a:cxn ang="0">
                <a:pos x="5748" y="246"/>
              </a:cxn>
              <a:cxn ang="0">
                <a:pos x="0" y="246"/>
              </a:cxn>
              <a:cxn ang="0">
                <a:pos x="0" y="0"/>
              </a:cxn>
              <a:cxn ang="0">
                <a:pos x="5748" y="0"/>
              </a:cxn>
              <a:cxn ang="0">
                <a:pos x="5748" y="246"/>
              </a:cxn>
              <a:cxn ang="0">
                <a:pos x="5748" y="246"/>
              </a:cxn>
            </a:cxnLst>
            <a:rect l="0" t="0" r="r" b="b"/>
            <a:pathLst>
              <a:path w="5748" h="246">
                <a:moveTo>
                  <a:pt x="5748" y="246"/>
                </a:moveTo>
                <a:lnTo>
                  <a:pt x="0" y="246"/>
                </a:lnTo>
                <a:lnTo>
                  <a:pt x="0" y="0"/>
                </a:lnTo>
                <a:lnTo>
                  <a:pt x="5748" y="0"/>
                </a:lnTo>
                <a:lnTo>
                  <a:pt x="5748" y="246"/>
                </a:lnTo>
                <a:lnTo>
                  <a:pt x="5748" y="246"/>
                </a:lnTo>
                <a:close/>
              </a:path>
            </a:pathLst>
          </a:custGeom>
          <a:gradFill rotWithShape="0">
            <a:gsLst>
              <a:gs pos="0">
                <a:schemeClr val="bg1"/>
              </a:gs>
              <a:gs pos="100000">
                <a:schemeClr val="hlink"/>
              </a:gs>
            </a:gsLst>
            <a:lin ang="189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nvGrpSpPr>
          <p:cNvPr id="1028" name="Group 6"/>
          <p:cNvGrpSpPr>
            <a:grpSpLocks/>
          </p:cNvGrpSpPr>
          <p:nvPr/>
        </p:nvGrpSpPr>
        <p:grpSpPr bwMode="auto">
          <a:xfrm>
            <a:off x="0" y="6019800"/>
            <a:ext cx="10464800" cy="857250"/>
            <a:chOff x="0" y="3792"/>
            <a:chExt cx="4944" cy="540"/>
          </a:xfrm>
        </p:grpSpPr>
        <p:sp>
          <p:nvSpPr>
            <p:cNvPr id="57351" name="Freeform 7"/>
            <p:cNvSpPr>
              <a:spLocks/>
            </p:cNvSpPr>
            <p:nvPr userDrawn="1"/>
          </p:nvSpPr>
          <p:spPr bwMode="ltGray">
            <a:xfrm>
              <a:off x="1488" y="3792"/>
              <a:ext cx="3240" cy="536"/>
            </a:xfrm>
            <a:custGeom>
              <a:avLst/>
              <a:gdLst/>
              <a:ahLst/>
              <a:cxnLst>
                <a:cxn ang="0">
                  <a:pos x="3132" y="469"/>
                </a:cxn>
                <a:cxn ang="0">
                  <a:pos x="2995" y="395"/>
                </a:cxn>
                <a:cxn ang="0">
                  <a:pos x="2911" y="375"/>
                </a:cxn>
                <a:cxn ang="0">
                  <a:pos x="2678" y="228"/>
                </a:cxn>
                <a:cxn ang="0">
                  <a:pos x="2553" y="74"/>
                </a:cxn>
                <a:cxn ang="0">
                  <a:pos x="2457" y="7"/>
                </a:cxn>
                <a:cxn ang="0">
                  <a:pos x="2403" y="47"/>
                </a:cxn>
                <a:cxn ang="0">
                  <a:pos x="2289" y="74"/>
                </a:cxn>
                <a:cxn ang="0">
                  <a:pos x="2134" y="74"/>
                </a:cxn>
                <a:cxn ang="0">
                  <a:pos x="2044" y="128"/>
                </a:cxn>
                <a:cxn ang="0">
                  <a:pos x="1775" y="222"/>
                </a:cxn>
                <a:cxn ang="0">
                  <a:pos x="1602" y="181"/>
                </a:cxn>
                <a:cxn ang="0">
                  <a:pos x="1560" y="101"/>
                </a:cxn>
                <a:cxn ang="0">
                  <a:pos x="1542" y="87"/>
                </a:cxn>
                <a:cxn ang="0">
                  <a:pos x="1446" y="60"/>
                </a:cxn>
                <a:cxn ang="0">
                  <a:pos x="1375" y="74"/>
                </a:cxn>
                <a:cxn ang="0">
                  <a:pos x="1309" y="87"/>
                </a:cxn>
                <a:cxn ang="0">
                  <a:pos x="1243" y="13"/>
                </a:cxn>
                <a:cxn ang="0">
                  <a:pos x="1225" y="0"/>
                </a:cxn>
                <a:cxn ang="0">
                  <a:pos x="1189" y="0"/>
                </a:cxn>
                <a:cxn ang="0">
                  <a:pos x="1106" y="34"/>
                </a:cxn>
                <a:cxn ang="0">
                  <a:pos x="1106" y="34"/>
                </a:cxn>
                <a:cxn ang="0">
                  <a:pos x="1094" y="40"/>
                </a:cxn>
                <a:cxn ang="0">
                  <a:pos x="1070" y="54"/>
                </a:cxn>
                <a:cxn ang="0">
                  <a:pos x="1034" y="74"/>
                </a:cxn>
                <a:cxn ang="0">
                  <a:pos x="1004" y="74"/>
                </a:cxn>
                <a:cxn ang="0">
                  <a:pos x="986" y="74"/>
                </a:cxn>
                <a:cxn ang="0">
                  <a:pos x="956" y="81"/>
                </a:cxn>
                <a:cxn ang="0">
                  <a:pos x="920" y="94"/>
                </a:cxn>
                <a:cxn ang="0">
                  <a:pos x="884" y="107"/>
                </a:cxn>
                <a:cxn ang="0">
                  <a:pos x="843" y="128"/>
                </a:cxn>
                <a:cxn ang="0">
                  <a:pos x="813" y="141"/>
                </a:cxn>
                <a:cxn ang="0">
                  <a:pos x="789" y="148"/>
                </a:cxn>
                <a:cxn ang="0">
                  <a:pos x="783" y="154"/>
                </a:cxn>
                <a:cxn ang="0">
                  <a:pos x="556" y="228"/>
                </a:cxn>
                <a:cxn ang="0">
                  <a:pos x="394" y="294"/>
                </a:cxn>
                <a:cxn ang="0">
                  <a:pos x="107" y="462"/>
                </a:cxn>
                <a:cxn ang="0">
                  <a:pos x="0" y="536"/>
                </a:cxn>
                <a:cxn ang="0">
                  <a:pos x="3240" y="536"/>
                </a:cxn>
                <a:cxn ang="0">
                  <a:pos x="3132" y="469"/>
                </a:cxn>
                <a:cxn ang="0">
                  <a:pos x="3132" y="469"/>
                </a:cxn>
              </a:cxnLst>
              <a:rect l="0" t="0" r="r" b="b"/>
              <a:pathLst>
                <a:path w="3240" h="536">
                  <a:moveTo>
                    <a:pt x="3132" y="469"/>
                  </a:moveTo>
                  <a:lnTo>
                    <a:pt x="2995" y="395"/>
                  </a:lnTo>
                  <a:lnTo>
                    <a:pt x="2911" y="375"/>
                  </a:lnTo>
                  <a:lnTo>
                    <a:pt x="2678" y="228"/>
                  </a:lnTo>
                  <a:lnTo>
                    <a:pt x="2553" y="74"/>
                  </a:lnTo>
                  <a:lnTo>
                    <a:pt x="2457" y="7"/>
                  </a:lnTo>
                  <a:lnTo>
                    <a:pt x="2403" y="47"/>
                  </a:lnTo>
                  <a:lnTo>
                    <a:pt x="2289" y="74"/>
                  </a:lnTo>
                  <a:lnTo>
                    <a:pt x="2134" y="74"/>
                  </a:lnTo>
                  <a:lnTo>
                    <a:pt x="2044" y="128"/>
                  </a:lnTo>
                  <a:lnTo>
                    <a:pt x="1775" y="222"/>
                  </a:lnTo>
                  <a:lnTo>
                    <a:pt x="1602" y="181"/>
                  </a:lnTo>
                  <a:lnTo>
                    <a:pt x="1560" y="101"/>
                  </a:lnTo>
                  <a:lnTo>
                    <a:pt x="1542" y="87"/>
                  </a:lnTo>
                  <a:lnTo>
                    <a:pt x="1446" y="60"/>
                  </a:lnTo>
                  <a:lnTo>
                    <a:pt x="1375" y="74"/>
                  </a:lnTo>
                  <a:lnTo>
                    <a:pt x="1309" y="87"/>
                  </a:lnTo>
                  <a:lnTo>
                    <a:pt x="1243" y="13"/>
                  </a:lnTo>
                  <a:lnTo>
                    <a:pt x="1225" y="0"/>
                  </a:lnTo>
                  <a:lnTo>
                    <a:pt x="1189" y="0"/>
                  </a:lnTo>
                  <a:lnTo>
                    <a:pt x="1106" y="34"/>
                  </a:lnTo>
                  <a:lnTo>
                    <a:pt x="1106" y="34"/>
                  </a:lnTo>
                  <a:lnTo>
                    <a:pt x="1094" y="40"/>
                  </a:lnTo>
                  <a:lnTo>
                    <a:pt x="1070" y="54"/>
                  </a:lnTo>
                  <a:lnTo>
                    <a:pt x="1034" y="74"/>
                  </a:lnTo>
                  <a:lnTo>
                    <a:pt x="1004" y="74"/>
                  </a:lnTo>
                  <a:lnTo>
                    <a:pt x="986" y="74"/>
                  </a:lnTo>
                  <a:lnTo>
                    <a:pt x="956" y="81"/>
                  </a:lnTo>
                  <a:lnTo>
                    <a:pt x="920" y="94"/>
                  </a:lnTo>
                  <a:lnTo>
                    <a:pt x="884" y="107"/>
                  </a:lnTo>
                  <a:lnTo>
                    <a:pt x="843" y="128"/>
                  </a:lnTo>
                  <a:lnTo>
                    <a:pt x="813" y="141"/>
                  </a:lnTo>
                  <a:lnTo>
                    <a:pt x="789" y="148"/>
                  </a:lnTo>
                  <a:lnTo>
                    <a:pt x="783" y="154"/>
                  </a:lnTo>
                  <a:lnTo>
                    <a:pt x="556" y="228"/>
                  </a:lnTo>
                  <a:lnTo>
                    <a:pt x="394" y="294"/>
                  </a:lnTo>
                  <a:lnTo>
                    <a:pt x="107" y="462"/>
                  </a:lnTo>
                  <a:lnTo>
                    <a:pt x="0" y="536"/>
                  </a:lnTo>
                  <a:lnTo>
                    <a:pt x="3240" y="536"/>
                  </a:lnTo>
                  <a:lnTo>
                    <a:pt x="3132" y="469"/>
                  </a:lnTo>
                  <a:lnTo>
                    <a:pt x="3132" y="469"/>
                  </a:lnTo>
                  <a:close/>
                </a:path>
              </a:pathLst>
            </a:custGeom>
            <a:gradFill rotWithShape="0">
              <a:gsLst>
                <a:gs pos="0">
                  <a:schemeClr val="bg2">
                    <a:gamma/>
                    <a:tint val="66667"/>
                    <a:invGamma/>
                  </a:schemeClr>
                </a:gs>
                <a:gs pos="100000">
                  <a:schemeClr val="bg2"/>
                </a:gs>
              </a:gsLst>
              <a:lin ang="54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nvGrpSpPr>
            <p:cNvPr id="1042" name="Group 8"/>
            <p:cNvGrpSpPr>
              <a:grpSpLocks/>
            </p:cNvGrpSpPr>
            <p:nvPr userDrawn="1"/>
          </p:nvGrpSpPr>
          <p:grpSpPr bwMode="auto">
            <a:xfrm>
              <a:off x="2486" y="3792"/>
              <a:ext cx="2458" cy="540"/>
              <a:chOff x="2486" y="3792"/>
              <a:chExt cx="2458" cy="540"/>
            </a:xfrm>
          </p:grpSpPr>
          <p:sp>
            <p:nvSpPr>
              <p:cNvPr id="57353" name="Freeform 9"/>
              <p:cNvSpPr>
                <a:spLocks/>
              </p:cNvSpPr>
              <p:nvPr userDrawn="1"/>
            </p:nvSpPr>
            <p:spPr bwMode="ltGray">
              <a:xfrm>
                <a:off x="3948" y="3799"/>
                <a:ext cx="996" cy="533"/>
              </a:xfrm>
              <a:custGeom>
                <a:avLst/>
                <a:gdLst/>
                <a:ahLst/>
                <a:cxnLst>
                  <a:cxn ang="0">
                    <a:pos x="636" y="373"/>
                  </a:cxn>
                  <a:cxn ang="0">
                    <a:pos x="495" y="370"/>
                  </a:cxn>
                  <a:cxn ang="0">
                    <a:pos x="280" y="249"/>
                  </a:cxn>
                  <a:cxn ang="0">
                    <a:pos x="127" y="66"/>
                  </a:cxn>
                  <a:cxn ang="0">
                    <a:pos x="0" y="0"/>
                  </a:cxn>
                  <a:cxn ang="0">
                    <a:pos x="22" y="26"/>
                  </a:cxn>
                  <a:cxn ang="0">
                    <a:pos x="0" y="65"/>
                  </a:cxn>
                  <a:cxn ang="0">
                    <a:pos x="30" y="119"/>
                  </a:cxn>
                  <a:cxn ang="0">
                    <a:pos x="75" y="243"/>
                  </a:cxn>
                  <a:cxn ang="0">
                    <a:pos x="45" y="422"/>
                  </a:cxn>
                  <a:cxn ang="0">
                    <a:pos x="200" y="329"/>
                  </a:cxn>
                  <a:cxn ang="0">
                    <a:pos x="612" y="533"/>
                  </a:cxn>
                  <a:cxn ang="0">
                    <a:pos x="996" y="529"/>
                  </a:cxn>
                  <a:cxn ang="0">
                    <a:pos x="828" y="473"/>
                  </a:cxn>
                  <a:cxn ang="0">
                    <a:pos x="636" y="373"/>
                  </a:cxn>
                </a:cxnLst>
                <a:rect l="0" t="0" r="r" b="b"/>
                <a:pathLst>
                  <a:path w="996" h="533">
                    <a:moveTo>
                      <a:pt x="636" y="373"/>
                    </a:moveTo>
                    <a:lnTo>
                      <a:pt x="495" y="370"/>
                    </a:lnTo>
                    <a:lnTo>
                      <a:pt x="280" y="249"/>
                    </a:lnTo>
                    <a:lnTo>
                      <a:pt x="127" y="66"/>
                    </a:lnTo>
                    <a:lnTo>
                      <a:pt x="0" y="0"/>
                    </a:lnTo>
                    <a:lnTo>
                      <a:pt x="22" y="26"/>
                    </a:lnTo>
                    <a:lnTo>
                      <a:pt x="0" y="65"/>
                    </a:lnTo>
                    <a:lnTo>
                      <a:pt x="30" y="119"/>
                    </a:lnTo>
                    <a:lnTo>
                      <a:pt x="75" y="243"/>
                    </a:lnTo>
                    <a:lnTo>
                      <a:pt x="45" y="422"/>
                    </a:lnTo>
                    <a:lnTo>
                      <a:pt x="200" y="329"/>
                    </a:lnTo>
                    <a:lnTo>
                      <a:pt x="612" y="533"/>
                    </a:lnTo>
                    <a:lnTo>
                      <a:pt x="996" y="529"/>
                    </a:lnTo>
                    <a:lnTo>
                      <a:pt x="828" y="473"/>
                    </a:lnTo>
                    <a:lnTo>
                      <a:pt x="636" y="373"/>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54" name="Freeform 10"/>
              <p:cNvSpPr>
                <a:spLocks/>
              </p:cNvSpPr>
              <p:nvPr userDrawn="1"/>
            </p:nvSpPr>
            <p:spPr bwMode="ltGray">
              <a:xfrm>
                <a:off x="2677" y="3792"/>
                <a:ext cx="186" cy="395"/>
              </a:xfrm>
              <a:custGeom>
                <a:avLst/>
                <a:gdLst/>
                <a:ahLst/>
                <a:cxnLst>
                  <a:cxn ang="0">
                    <a:pos x="36" y="0"/>
                  </a:cxn>
                  <a:cxn ang="0">
                    <a:pos x="54" y="18"/>
                  </a:cxn>
                  <a:cxn ang="0">
                    <a:pos x="24" y="30"/>
                  </a:cxn>
                  <a:cxn ang="0">
                    <a:pos x="18" y="66"/>
                  </a:cxn>
                  <a:cxn ang="0">
                    <a:pos x="42" y="114"/>
                  </a:cxn>
                  <a:cxn ang="0">
                    <a:pos x="48" y="162"/>
                  </a:cxn>
                  <a:cxn ang="0">
                    <a:pos x="0" y="353"/>
                  </a:cxn>
                  <a:cxn ang="0">
                    <a:pos x="54" y="233"/>
                  </a:cxn>
                  <a:cxn ang="0">
                    <a:pos x="84" y="216"/>
                  </a:cxn>
                  <a:cxn ang="0">
                    <a:pos x="126" y="126"/>
                  </a:cxn>
                  <a:cxn ang="0">
                    <a:pos x="144" y="120"/>
                  </a:cxn>
                  <a:cxn ang="0">
                    <a:pos x="144" y="90"/>
                  </a:cxn>
                  <a:cxn ang="0">
                    <a:pos x="186" y="66"/>
                  </a:cxn>
                  <a:cxn ang="0">
                    <a:pos x="162" y="60"/>
                  </a:cxn>
                  <a:cxn ang="0">
                    <a:pos x="36" y="0"/>
                  </a:cxn>
                  <a:cxn ang="0">
                    <a:pos x="36" y="0"/>
                  </a:cxn>
                </a:cxnLst>
                <a:rect l="0" t="0" r="r" b="b"/>
                <a:pathLst>
                  <a:path w="186" h="353">
                    <a:moveTo>
                      <a:pt x="36" y="0"/>
                    </a:moveTo>
                    <a:lnTo>
                      <a:pt x="54" y="18"/>
                    </a:lnTo>
                    <a:lnTo>
                      <a:pt x="24" y="30"/>
                    </a:lnTo>
                    <a:lnTo>
                      <a:pt x="18" y="66"/>
                    </a:lnTo>
                    <a:lnTo>
                      <a:pt x="42" y="114"/>
                    </a:lnTo>
                    <a:lnTo>
                      <a:pt x="48" y="162"/>
                    </a:lnTo>
                    <a:lnTo>
                      <a:pt x="0" y="353"/>
                    </a:lnTo>
                    <a:lnTo>
                      <a:pt x="54" y="233"/>
                    </a:lnTo>
                    <a:lnTo>
                      <a:pt x="84" y="216"/>
                    </a:lnTo>
                    <a:lnTo>
                      <a:pt x="126" y="126"/>
                    </a:lnTo>
                    <a:lnTo>
                      <a:pt x="144" y="120"/>
                    </a:lnTo>
                    <a:lnTo>
                      <a:pt x="144" y="90"/>
                    </a:lnTo>
                    <a:lnTo>
                      <a:pt x="186" y="66"/>
                    </a:lnTo>
                    <a:lnTo>
                      <a:pt x="162" y="60"/>
                    </a:lnTo>
                    <a:lnTo>
                      <a:pt x="36" y="0"/>
                    </a:lnTo>
                    <a:lnTo>
                      <a:pt x="36" y="0"/>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55" name="Freeform 11"/>
              <p:cNvSpPr>
                <a:spLocks/>
              </p:cNvSpPr>
              <p:nvPr userDrawn="1"/>
            </p:nvSpPr>
            <p:spPr bwMode="ltGray">
              <a:xfrm>
                <a:off x="3030" y="3893"/>
                <a:ext cx="378" cy="271"/>
              </a:xfrm>
              <a:custGeom>
                <a:avLst/>
                <a:gdLst/>
                <a:ahLst/>
                <a:cxnLst>
                  <a:cxn ang="0">
                    <a:pos x="18" y="0"/>
                  </a:cxn>
                  <a:cxn ang="0">
                    <a:pos x="12" y="13"/>
                  </a:cxn>
                  <a:cxn ang="0">
                    <a:pos x="0" y="40"/>
                  </a:cxn>
                  <a:cxn ang="0">
                    <a:pos x="60" y="121"/>
                  </a:cxn>
                  <a:cxn ang="0">
                    <a:pos x="310" y="271"/>
                  </a:cxn>
                  <a:cxn ang="0">
                    <a:pos x="290" y="139"/>
                  </a:cxn>
                  <a:cxn ang="0">
                    <a:pos x="378" y="76"/>
                  </a:cxn>
                  <a:cxn ang="0">
                    <a:pos x="251" y="94"/>
                  </a:cxn>
                  <a:cxn ang="0">
                    <a:pos x="90" y="54"/>
                  </a:cxn>
                  <a:cxn ang="0">
                    <a:pos x="18" y="0"/>
                  </a:cxn>
                  <a:cxn ang="0">
                    <a:pos x="18" y="0"/>
                  </a:cxn>
                </a:cxnLst>
                <a:rect l="0" t="0" r="r" b="b"/>
                <a:pathLst>
                  <a:path w="378" h="271">
                    <a:moveTo>
                      <a:pt x="18" y="0"/>
                    </a:moveTo>
                    <a:lnTo>
                      <a:pt x="12" y="13"/>
                    </a:lnTo>
                    <a:lnTo>
                      <a:pt x="0" y="40"/>
                    </a:lnTo>
                    <a:lnTo>
                      <a:pt x="60" y="121"/>
                    </a:lnTo>
                    <a:lnTo>
                      <a:pt x="310" y="271"/>
                    </a:lnTo>
                    <a:lnTo>
                      <a:pt x="290" y="139"/>
                    </a:lnTo>
                    <a:lnTo>
                      <a:pt x="378" y="76"/>
                    </a:lnTo>
                    <a:lnTo>
                      <a:pt x="251" y="94"/>
                    </a:lnTo>
                    <a:lnTo>
                      <a:pt x="90" y="54"/>
                    </a:lnTo>
                    <a:lnTo>
                      <a:pt x="18" y="0"/>
                    </a:lnTo>
                    <a:lnTo>
                      <a:pt x="18" y="0"/>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56" name="Freeform 12"/>
              <p:cNvSpPr>
                <a:spLocks/>
              </p:cNvSpPr>
              <p:nvPr userDrawn="1"/>
            </p:nvSpPr>
            <p:spPr bwMode="ltGray">
              <a:xfrm>
                <a:off x="3628" y="3866"/>
                <a:ext cx="155" cy="74"/>
              </a:xfrm>
              <a:custGeom>
                <a:avLst/>
                <a:gdLst/>
                <a:ahLst/>
                <a:cxnLst>
                  <a:cxn ang="0">
                    <a:pos x="114" y="0"/>
                  </a:cxn>
                  <a:cxn ang="0">
                    <a:pos x="0" y="0"/>
                  </a:cxn>
                  <a:cxn ang="0">
                    <a:pos x="0" y="0"/>
                  </a:cxn>
                  <a:cxn ang="0">
                    <a:pos x="6" y="6"/>
                  </a:cxn>
                  <a:cxn ang="0">
                    <a:pos x="6" y="18"/>
                  </a:cxn>
                  <a:cxn ang="0">
                    <a:pos x="0" y="24"/>
                  </a:cxn>
                  <a:cxn ang="0">
                    <a:pos x="78" y="60"/>
                  </a:cxn>
                  <a:cxn ang="0">
                    <a:pos x="96" y="42"/>
                  </a:cxn>
                  <a:cxn ang="0">
                    <a:pos x="155" y="66"/>
                  </a:cxn>
                  <a:cxn ang="0">
                    <a:pos x="126" y="24"/>
                  </a:cxn>
                  <a:cxn ang="0">
                    <a:pos x="149" y="0"/>
                  </a:cxn>
                  <a:cxn ang="0">
                    <a:pos x="114" y="0"/>
                  </a:cxn>
                  <a:cxn ang="0">
                    <a:pos x="114" y="0"/>
                  </a:cxn>
                </a:cxnLst>
                <a:rect l="0" t="0" r="r" b="b"/>
                <a:pathLst>
                  <a:path w="155" h="66">
                    <a:moveTo>
                      <a:pt x="114" y="0"/>
                    </a:moveTo>
                    <a:lnTo>
                      <a:pt x="0" y="0"/>
                    </a:lnTo>
                    <a:lnTo>
                      <a:pt x="0" y="0"/>
                    </a:lnTo>
                    <a:lnTo>
                      <a:pt x="6" y="6"/>
                    </a:lnTo>
                    <a:lnTo>
                      <a:pt x="6" y="18"/>
                    </a:lnTo>
                    <a:lnTo>
                      <a:pt x="0" y="24"/>
                    </a:lnTo>
                    <a:lnTo>
                      <a:pt x="78" y="60"/>
                    </a:lnTo>
                    <a:lnTo>
                      <a:pt x="96" y="42"/>
                    </a:lnTo>
                    <a:lnTo>
                      <a:pt x="155" y="66"/>
                    </a:lnTo>
                    <a:lnTo>
                      <a:pt x="126" y="24"/>
                    </a:lnTo>
                    <a:lnTo>
                      <a:pt x="149" y="0"/>
                    </a:lnTo>
                    <a:lnTo>
                      <a:pt x="114" y="0"/>
                    </a:lnTo>
                    <a:lnTo>
                      <a:pt x="114" y="0"/>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57" name="Freeform 13"/>
              <p:cNvSpPr>
                <a:spLocks/>
              </p:cNvSpPr>
              <p:nvPr userDrawn="1"/>
            </p:nvSpPr>
            <p:spPr bwMode="ltGray">
              <a:xfrm>
                <a:off x="2486" y="3859"/>
                <a:ext cx="42" cy="81"/>
              </a:xfrm>
              <a:custGeom>
                <a:avLst/>
                <a:gdLst/>
                <a:ahLst/>
                <a:cxnLst>
                  <a:cxn ang="0">
                    <a:pos x="6" y="36"/>
                  </a:cxn>
                  <a:cxn ang="0">
                    <a:pos x="0" y="18"/>
                  </a:cxn>
                  <a:cxn ang="0">
                    <a:pos x="12" y="6"/>
                  </a:cxn>
                  <a:cxn ang="0">
                    <a:pos x="0" y="6"/>
                  </a:cxn>
                  <a:cxn ang="0">
                    <a:pos x="12" y="6"/>
                  </a:cxn>
                  <a:cxn ang="0">
                    <a:pos x="24" y="6"/>
                  </a:cxn>
                  <a:cxn ang="0">
                    <a:pos x="36" y="6"/>
                  </a:cxn>
                  <a:cxn ang="0">
                    <a:pos x="42" y="0"/>
                  </a:cxn>
                  <a:cxn ang="0">
                    <a:pos x="30" y="18"/>
                  </a:cxn>
                  <a:cxn ang="0">
                    <a:pos x="42" y="48"/>
                  </a:cxn>
                  <a:cxn ang="0">
                    <a:pos x="12" y="72"/>
                  </a:cxn>
                  <a:cxn ang="0">
                    <a:pos x="6" y="36"/>
                  </a:cxn>
                  <a:cxn ang="0">
                    <a:pos x="6" y="36"/>
                  </a:cxn>
                </a:cxnLst>
                <a:rect l="0" t="0" r="r" b="b"/>
                <a:pathLst>
                  <a:path w="42" h="72">
                    <a:moveTo>
                      <a:pt x="6" y="36"/>
                    </a:moveTo>
                    <a:lnTo>
                      <a:pt x="0" y="18"/>
                    </a:lnTo>
                    <a:lnTo>
                      <a:pt x="12" y="6"/>
                    </a:lnTo>
                    <a:lnTo>
                      <a:pt x="0" y="6"/>
                    </a:lnTo>
                    <a:lnTo>
                      <a:pt x="12" y="6"/>
                    </a:lnTo>
                    <a:lnTo>
                      <a:pt x="24" y="6"/>
                    </a:lnTo>
                    <a:lnTo>
                      <a:pt x="36" y="6"/>
                    </a:lnTo>
                    <a:lnTo>
                      <a:pt x="42" y="0"/>
                    </a:lnTo>
                    <a:lnTo>
                      <a:pt x="30" y="18"/>
                    </a:lnTo>
                    <a:lnTo>
                      <a:pt x="42" y="48"/>
                    </a:lnTo>
                    <a:lnTo>
                      <a:pt x="12" y="72"/>
                    </a:lnTo>
                    <a:lnTo>
                      <a:pt x="6" y="36"/>
                    </a:lnTo>
                    <a:lnTo>
                      <a:pt x="6" y="36"/>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sp>
          <p:nvSpPr>
            <p:cNvPr id="57358" name="Freeform 14"/>
            <p:cNvSpPr>
              <a:spLocks/>
            </p:cNvSpPr>
            <p:nvPr userDrawn="1"/>
          </p:nvSpPr>
          <p:spPr bwMode="ltGray">
            <a:xfrm>
              <a:off x="0" y="3792"/>
              <a:ext cx="3976" cy="535"/>
            </a:xfrm>
            <a:custGeom>
              <a:avLst/>
              <a:gdLst/>
              <a:ahLst/>
              <a:cxnLst>
                <a:cxn ang="0">
                  <a:pos x="3976" y="527"/>
                </a:cxn>
                <a:cxn ang="0">
                  <a:pos x="3970" y="527"/>
                </a:cxn>
                <a:cxn ang="0">
                  <a:pos x="3844" y="509"/>
                </a:cxn>
                <a:cxn ang="0">
                  <a:pos x="2487" y="305"/>
                </a:cxn>
                <a:cxn ang="0">
                  <a:pos x="2039" y="36"/>
                </a:cxn>
                <a:cxn ang="0">
                  <a:pos x="1907" y="24"/>
                </a:cxn>
                <a:cxn ang="0">
                  <a:pos x="1883" y="54"/>
                </a:cxn>
                <a:cxn ang="0">
                  <a:pos x="1859" y="54"/>
                </a:cxn>
                <a:cxn ang="0">
                  <a:pos x="1830" y="30"/>
                </a:cxn>
                <a:cxn ang="0">
                  <a:pos x="1704" y="102"/>
                </a:cxn>
                <a:cxn ang="0">
                  <a:pos x="1608" y="126"/>
                </a:cxn>
                <a:cxn ang="0">
                  <a:pos x="1561" y="132"/>
                </a:cxn>
                <a:cxn ang="0">
                  <a:pos x="1495" y="102"/>
                </a:cxn>
                <a:cxn ang="0">
                  <a:pos x="1357" y="126"/>
                </a:cxn>
                <a:cxn ang="0">
                  <a:pos x="1285" y="24"/>
                </a:cxn>
                <a:cxn ang="0">
                  <a:pos x="1280" y="18"/>
                </a:cxn>
                <a:cxn ang="0">
                  <a:pos x="1262" y="12"/>
                </a:cxn>
                <a:cxn ang="0">
                  <a:pos x="1238" y="6"/>
                </a:cxn>
                <a:cxn ang="0">
                  <a:pos x="1220" y="0"/>
                </a:cxn>
                <a:cxn ang="0">
                  <a:pos x="1196" y="0"/>
                </a:cxn>
                <a:cxn ang="0">
                  <a:pos x="1166" y="0"/>
                </a:cxn>
                <a:cxn ang="0">
                  <a:pos x="1142" y="0"/>
                </a:cxn>
                <a:cxn ang="0">
                  <a:pos x="1136" y="0"/>
                </a:cxn>
                <a:cxn ang="0">
                  <a:pos x="1130" y="0"/>
                </a:cxn>
                <a:cxn ang="0">
                  <a:pos x="1124" y="6"/>
                </a:cxn>
                <a:cxn ang="0">
                  <a:pos x="1118" y="12"/>
                </a:cxn>
                <a:cxn ang="0">
                  <a:pos x="1100" y="18"/>
                </a:cxn>
                <a:cxn ang="0">
                  <a:pos x="1088" y="18"/>
                </a:cxn>
                <a:cxn ang="0">
                  <a:pos x="1070" y="24"/>
                </a:cxn>
                <a:cxn ang="0">
                  <a:pos x="1052" y="30"/>
                </a:cxn>
                <a:cxn ang="0">
                  <a:pos x="1034" y="36"/>
                </a:cxn>
                <a:cxn ang="0">
                  <a:pos x="1028" y="42"/>
                </a:cxn>
                <a:cxn ang="0">
                  <a:pos x="969" y="60"/>
                </a:cxn>
                <a:cxn ang="0">
                  <a:pos x="921" y="72"/>
                </a:cxn>
                <a:cxn ang="0">
                  <a:pos x="855" y="48"/>
                </a:cxn>
                <a:cxn ang="0">
                  <a:pos x="825" y="48"/>
                </a:cxn>
                <a:cxn ang="0">
                  <a:pos x="759" y="72"/>
                </a:cxn>
                <a:cxn ang="0">
                  <a:pos x="735" y="72"/>
                </a:cxn>
                <a:cxn ang="0">
                  <a:pos x="706" y="60"/>
                </a:cxn>
                <a:cxn ang="0">
                  <a:pos x="640" y="60"/>
                </a:cxn>
                <a:cxn ang="0">
                  <a:pos x="544" y="72"/>
                </a:cxn>
                <a:cxn ang="0">
                  <a:pos x="389" y="18"/>
                </a:cxn>
                <a:cxn ang="0">
                  <a:pos x="323" y="60"/>
                </a:cxn>
                <a:cxn ang="0">
                  <a:pos x="317" y="60"/>
                </a:cxn>
                <a:cxn ang="0">
                  <a:pos x="305" y="72"/>
                </a:cxn>
                <a:cxn ang="0">
                  <a:pos x="287" y="78"/>
                </a:cxn>
                <a:cxn ang="0">
                  <a:pos x="263" y="90"/>
                </a:cxn>
                <a:cxn ang="0">
                  <a:pos x="203" y="120"/>
                </a:cxn>
                <a:cxn ang="0">
                  <a:pos x="149" y="150"/>
                </a:cxn>
                <a:cxn ang="0">
                  <a:pos x="78" y="168"/>
                </a:cxn>
                <a:cxn ang="0">
                  <a:pos x="0" y="180"/>
                </a:cxn>
                <a:cxn ang="0">
                  <a:pos x="0" y="527"/>
                </a:cxn>
                <a:cxn ang="0">
                  <a:pos x="1010" y="527"/>
                </a:cxn>
                <a:cxn ang="0">
                  <a:pos x="3725" y="527"/>
                </a:cxn>
                <a:cxn ang="0">
                  <a:pos x="3976" y="527"/>
                </a:cxn>
                <a:cxn ang="0">
                  <a:pos x="3976" y="527"/>
                </a:cxn>
              </a:cxnLst>
              <a:rect l="0" t="0" r="r" b="b"/>
              <a:pathLst>
                <a:path w="3976" h="527">
                  <a:moveTo>
                    <a:pt x="3976" y="527"/>
                  </a:moveTo>
                  <a:lnTo>
                    <a:pt x="3970" y="527"/>
                  </a:lnTo>
                  <a:lnTo>
                    <a:pt x="3844" y="509"/>
                  </a:lnTo>
                  <a:lnTo>
                    <a:pt x="2487" y="305"/>
                  </a:lnTo>
                  <a:lnTo>
                    <a:pt x="2039" y="36"/>
                  </a:lnTo>
                  <a:lnTo>
                    <a:pt x="1907" y="24"/>
                  </a:lnTo>
                  <a:lnTo>
                    <a:pt x="1883" y="54"/>
                  </a:lnTo>
                  <a:lnTo>
                    <a:pt x="1859" y="54"/>
                  </a:lnTo>
                  <a:lnTo>
                    <a:pt x="1830" y="30"/>
                  </a:lnTo>
                  <a:lnTo>
                    <a:pt x="1704" y="102"/>
                  </a:lnTo>
                  <a:lnTo>
                    <a:pt x="1608" y="126"/>
                  </a:lnTo>
                  <a:lnTo>
                    <a:pt x="1561" y="132"/>
                  </a:lnTo>
                  <a:lnTo>
                    <a:pt x="1495" y="102"/>
                  </a:lnTo>
                  <a:lnTo>
                    <a:pt x="1357" y="126"/>
                  </a:lnTo>
                  <a:lnTo>
                    <a:pt x="1285" y="24"/>
                  </a:lnTo>
                  <a:lnTo>
                    <a:pt x="1280" y="18"/>
                  </a:lnTo>
                  <a:lnTo>
                    <a:pt x="1262" y="12"/>
                  </a:lnTo>
                  <a:lnTo>
                    <a:pt x="1238" y="6"/>
                  </a:lnTo>
                  <a:lnTo>
                    <a:pt x="1220" y="0"/>
                  </a:lnTo>
                  <a:lnTo>
                    <a:pt x="1196" y="0"/>
                  </a:lnTo>
                  <a:lnTo>
                    <a:pt x="1166" y="0"/>
                  </a:lnTo>
                  <a:lnTo>
                    <a:pt x="1142" y="0"/>
                  </a:lnTo>
                  <a:lnTo>
                    <a:pt x="1136" y="0"/>
                  </a:lnTo>
                  <a:lnTo>
                    <a:pt x="1130" y="0"/>
                  </a:lnTo>
                  <a:lnTo>
                    <a:pt x="1124" y="6"/>
                  </a:lnTo>
                  <a:lnTo>
                    <a:pt x="1118" y="12"/>
                  </a:lnTo>
                  <a:lnTo>
                    <a:pt x="1100" y="18"/>
                  </a:lnTo>
                  <a:lnTo>
                    <a:pt x="1088" y="18"/>
                  </a:lnTo>
                  <a:lnTo>
                    <a:pt x="1070" y="24"/>
                  </a:lnTo>
                  <a:lnTo>
                    <a:pt x="1052" y="30"/>
                  </a:lnTo>
                  <a:lnTo>
                    <a:pt x="1034" y="36"/>
                  </a:lnTo>
                  <a:lnTo>
                    <a:pt x="1028" y="42"/>
                  </a:lnTo>
                  <a:lnTo>
                    <a:pt x="969" y="60"/>
                  </a:lnTo>
                  <a:lnTo>
                    <a:pt x="921" y="72"/>
                  </a:lnTo>
                  <a:lnTo>
                    <a:pt x="855" y="48"/>
                  </a:lnTo>
                  <a:lnTo>
                    <a:pt x="825" y="48"/>
                  </a:lnTo>
                  <a:lnTo>
                    <a:pt x="759" y="72"/>
                  </a:lnTo>
                  <a:lnTo>
                    <a:pt x="735" y="72"/>
                  </a:lnTo>
                  <a:lnTo>
                    <a:pt x="706" y="60"/>
                  </a:lnTo>
                  <a:lnTo>
                    <a:pt x="640" y="60"/>
                  </a:lnTo>
                  <a:lnTo>
                    <a:pt x="544" y="72"/>
                  </a:lnTo>
                  <a:lnTo>
                    <a:pt x="389" y="18"/>
                  </a:lnTo>
                  <a:lnTo>
                    <a:pt x="323" y="60"/>
                  </a:lnTo>
                  <a:lnTo>
                    <a:pt x="317" y="60"/>
                  </a:lnTo>
                  <a:lnTo>
                    <a:pt x="305" y="72"/>
                  </a:lnTo>
                  <a:lnTo>
                    <a:pt x="287" y="78"/>
                  </a:lnTo>
                  <a:lnTo>
                    <a:pt x="263" y="90"/>
                  </a:lnTo>
                  <a:lnTo>
                    <a:pt x="203" y="120"/>
                  </a:lnTo>
                  <a:lnTo>
                    <a:pt x="149" y="150"/>
                  </a:lnTo>
                  <a:lnTo>
                    <a:pt x="78" y="168"/>
                  </a:lnTo>
                  <a:lnTo>
                    <a:pt x="0" y="180"/>
                  </a:lnTo>
                  <a:lnTo>
                    <a:pt x="0" y="527"/>
                  </a:lnTo>
                  <a:lnTo>
                    <a:pt x="1010" y="527"/>
                  </a:lnTo>
                  <a:lnTo>
                    <a:pt x="3725" y="527"/>
                  </a:lnTo>
                  <a:lnTo>
                    <a:pt x="3976" y="527"/>
                  </a:lnTo>
                  <a:lnTo>
                    <a:pt x="3976" y="527"/>
                  </a:lnTo>
                  <a:close/>
                </a:path>
              </a:pathLst>
            </a:custGeom>
            <a:gradFill rotWithShape="0">
              <a:gsLst>
                <a:gs pos="0">
                  <a:schemeClr val="bg2">
                    <a:gamma/>
                    <a:tint val="75686"/>
                    <a:invGamma/>
                  </a:schemeClr>
                </a:gs>
                <a:gs pos="100000">
                  <a:schemeClr val="bg2"/>
                </a:gs>
              </a:gsLst>
              <a:lin ang="54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grpSp>
        <p:nvGrpSpPr>
          <p:cNvPr id="1029" name="Group 15"/>
          <p:cNvGrpSpPr>
            <a:grpSpLocks/>
          </p:cNvGrpSpPr>
          <p:nvPr/>
        </p:nvGrpSpPr>
        <p:grpSpPr bwMode="auto">
          <a:xfrm>
            <a:off x="836085" y="6021388"/>
            <a:ext cx="7579783" cy="849312"/>
            <a:chOff x="395" y="3793"/>
            <a:chExt cx="3581" cy="535"/>
          </a:xfrm>
        </p:grpSpPr>
        <p:sp>
          <p:nvSpPr>
            <p:cNvPr id="57360" name="Freeform 16"/>
            <p:cNvSpPr>
              <a:spLocks/>
            </p:cNvSpPr>
            <p:nvPr/>
          </p:nvSpPr>
          <p:spPr bwMode="auto">
            <a:xfrm>
              <a:off x="1196" y="3793"/>
              <a:ext cx="365" cy="291"/>
            </a:xfrm>
            <a:custGeom>
              <a:avLst/>
              <a:gdLst/>
              <a:ahLst/>
              <a:cxnLst>
                <a:cxn ang="0">
                  <a:pos x="24" y="24"/>
                </a:cxn>
                <a:cxn ang="0">
                  <a:pos x="0" y="60"/>
                </a:cxn>
                <a:cxn ang="0">
                  <a:pos x="66" y="108"/>
                </a:cxn>
                <a:cxn ang="0">
                  <a:pos x="143" y="180"/>
                </a:cxn>
                <a:cxn ang="0">
                  <a:pos x="191" y="168"/>
                </a:cxn>
                <a:cxn ang="0">
                  <a:pos x="341" y="287"/>
                </a:cxn>
                <a:cxn ang="0">
                  <a:pos x="305" y="174"/>
                </a:cxn>
                <a:cxn ang="0">
                  <a:pos x="365" y="132"/>
                </a:cxn>
                <a:cxn ang="0">
                  <a:pos x="359" y="126"/>
                </a:cxn>
                <a:cxn ang="0">
                  <a:pos x="335" y="114"/>
                </a:cxn>
                <a:cxn ang="0">
                  <a:pos x="299" y="90"/>
                </a:cxn>
                <a:cxn ang="0">
                  <a:pos x="257" y="72"/>
                </a:cxn>
                <a:cxn ang="0">
                  <a:pos x="215" y="54"/>
                </a:cxn>
                <a:cxn ang="0">
                  <a:pos x="173" y="36"/>
                </a:cxn>
                <a:cxn ang="0">
                  <a:pos x="143" y="24"/>
                </a:cxn>
                <a:cxn ang="0">
                  <a:pos x="131" y="18"/>
                </a:cxn>
                <a:cxn ang="0">
                  <a:pos x="107" y="18"/>
                </a:cxn>
                <a:cxn ang="0">
                  <a:pos x="95" y="18"/>
                </a:cxn>
                <a:cxn ang="0">
                  <a:pos x="72" y="12"/>
                </a:cxn>
                <a:cxn ang="0">
                  <a:pos x="66" y="12"/>
                </a:cxn>
                <a:cxn ang="0">
                  <a:pos x="54" y="6"/>
                </a:cxn>
                <a:cxn ang="0">
                  <a:pos x="42" y="0"/>
                </a:cxn>
                <a:cxn ang="0">
                  <a:pos x="30" y="0"/>
                </a:cxn>
                <a:cxn ang="0">
                  <a:pos x="24" y="24"/>
                </a:cxn>
                <a:cxn ang="0">
                  <a:pos x="24" y="24"/>
                </a:cxn>
              </a:cxnLst>
              <a:rect l="0" t="0" r="r" b="b"/>
              <a:pathLst>
                <a:path w="365" h="287">
                  <a:moveTo>
                    <a:pt x="24" y="24"/>
                  </a:moveTo>
                  <a:lnTo>
                    <a:pt x="0" y="60"/>
                  </a:lnTo>
                  <a:lnTo>
                    <a:pt x="66" y="108"/>
                  </a:lnTo>
                  <a:lnTo>
                    <a:pt x="143" y="180"/>
                  </a:lnTo>
                  <a:lnTo>
                    <a:pt x="191" y="168"/>
                  </a:lnTo>
                  <a:lnTo>
                    <a:pt x="341" y="287"/>
                  </a:lnTo>
                  <a:lnTo>
                    <a:pt x="305" y="174"/>
                  </a:lnTo>
                  <a:lnTo>
                    <a:pt x="365" y="132"/>
                  </a:lnTo>
                  <a:lnTo>
                    <a:pt x="359" y="126"/>
                  </a:lnTo>
                  <a:lnTo>
                    <a:pt x="335" y="114"/>
                  </a:lnTo>
                  <a:lnTo>
                    <a:pt x="299" y="90"/>
                  </a:lnTo>
                  <a:lnTo>
                    <a:pt x="257" y="72"/>
                  </a:lnTo>
                  <a:lnTo>
                    <a:pt x="215" y="54"/>
                  </a:lnTo>
                  <a:lnTo>
                    <a:pt x="173" y="36"/>
                  </a:lnTo>
                  <a:lnTo>
                    <a:pt x="143" y="24"/>
                  </a:lnTo>
                  <a:lnTo>
                    <a:pt x="131" y="18"/>
                  </a:lnTo>
                  <a:lnTo>
                    <a:pt x="107" y="18"/>
                  </a:lnTo>
                  <a:lnTo>
                    <a:pt x="95" y="18"/>
                  </a:lnTo>
                  <a:lnTo>
                    <a:pt x="72" y="12"/>
                  </a:lnTo>
                  <a:lnTo>
                    <a:pt x="66" y="12"/>
                  </a:lnTo>
                  <a:lnTo>
                    <a:pt x="54" y="6"/>
                  </a:lnTo>
                  <a:lnTo>
                    <a:pt x="42" y="0"/>
                  </a:lnTo>
                  <a:lnTo>
                    <a:pt x="30" y="0"/>
                  </a:lnTo>
                  <a:lnTo>
                    <a:pt x="24" y="24"/>
                  </a:lnTo>
                  <a:lnTo>
                    <a:pt x="24" y="24"/>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61" name="Freeform 17"/>
            <p:cNvSpPr>
              <a:spLocks/>
            </p:cNvSpPr>
            <p:nvPr/>
          </p:nvSpPr>
          <p:spPr bwMode="auto">
            <a:xfrm>
              <a:off x="1943" y="3829"/>
              <a:ext cx="2033" cy="499"/>
            </a:xfrm>
            <a:custGeom>
              <a:avLst/>
              <a:gdLst/>
              <a:ahLst/>
              <a:cxnLst>
                <a:cxn ang="0">
                  <a:pos x="186" y="18"/>
                </a:cxn>
                <a:cxn ang="0">
                  <a:pos x="138" y="6"/>
                </a:cxn>
                <a:cxn ang="0">
                  <a:pos x="96" y="0"/>
                </a:cxn>
                <a:cxn ang="0">
                  <a:pos x="36" y="0"/>
                </a:cxn>
                <a:cxn ang="0">
                  <a:pos x="12" y="25"/>
                </a:cxn>
                <a:cxn ang="0">
                  <a:pos x="0" y="128"/>
                </a:cxn>
                <a:cxn ang="0">
                  <a:pos x="60" y="104"/>
                </a:cxn>
                <a:cxn ang="0">
                  <a:pos x="90" y="134"/>
                </a:cxn>
                <a:cxn ang="0">
                  <a:pos x="150" y="153"/>
                </a:cxn>
                <a:cxn ang="0">
                  <a:pos x="209" y="273"/>
                </a:cxn>
                <a:cxn ang="0">
                  <a:pos x="401" y="359"/>
                </a:cxn>
                <a:cxn ang="0">
                  <a:pos x="777" y="359"/>
                </a:cxn>
                <a:cxn ang="0">
                  <a:pos x="2033" y="499"/>
                </a:cxn>
                <a:cxn ang="0">
                  <a:pos x="2033" y="499"/>
                </a:cxn>
                <a:cxn ang="0">
                  <a:pos x="1991" y="493"/>
                </a:cxn>
                <a:cxn ang="0">
                  <a:pos x="676" y="243"/>
                </a:cxn>
                <a:cxn ang="0">
                  <a:pos x="514" y="159"/>
                </a:cxn>
                <a:cxn ang="0">
                  <a:pos x="425" y="110"/>
                </a:cxn>
                <a:cxn ang="0">
                  <a:pos x="365" y="92"/>
                </a:cxn>
                <a:cxn ang="0">
                  <a:pos x="281" y="61"/>
                </a:cxn>
                <a:cxn ang="0">
                  <a:pos x="186" y="18"/>
                </a:cxn>
                <a:cxn ang="0">
                  <a:pos x="186" y="18"/>
                </a:cxn>
              </a:cxnLst>
              <a:rect l="0" t="0" r="r" b="b"/>
              <a:pathLst>
                <a:path w="2033" h="499">
                  <a:moveTo>
                    <a:pt x="186" y="18"/>
                  </a:moveTo>
                  <a:lnTo>
                    <a:pt x="138" y="6"/>
                  </a:lnTo>
                  <a:lnTo>
                    <a:pt x="96" y="0"/>
                  </a:lnTo>
                  <a:lnTo>
                    <a:pt x="36" y="0"/>
                  </a:lnTo>
                  <a:lnTo>
                    <a:pt x="12" y="25"/>
                  </a:lnTo>
                  <a:lnTo>
                    <a:pt x="0" y="128"/>
                  </a:lnTo>
                  <a:lnTo>
                    <a:pt x="60" y="104"/>
                  </a:lnTo>
                  <a:lnTo>
                    <a:pt x="90" y="134"/>
                  </a:lnTo>
                  <a:lnTo>
                    <a:pt x="150" y="153"/>
                  </a:lnTo>
                  <a:lnTo>
                    <a:pt x="209" y="273"/>
                  </a:lnTo>
                  <a:lnTo>
                    <a:pt x="401" y="359"/>
                  </a:lnTo>
                  <a:lnTo>
                    <a:pt x="777" y="359"/>
                  </a:lnTo>
                  <a:lnTo>
                    <a:pt x="2033" y="499"/>
                  </a:lnTo>
                  <a:lnTo>
                    <a:pt x="2033" y="499"/>
                  </a:lnTo>
                  <a:lnTo>
                    <a:pt x="1991" y="493"/>
                  </a:lnTo>
                  <a:lnTo>
                    <a:pt x="676" y="243"/>
                  </a:lnTo>
                  <a:lnTo>
                    <a:pt x="514" y="159"/>
                  </a:lnTo>
                  <a:lnTo>
                    <a:pt x="425" y="110"/>
                  </a:lnTo>
                  <a:lnTo>
                    <a:pt x="365" y="92"/>
                  </a:lnTo>
                  <a:lnTo>
                    <a:pt x="281" y="61"/>
                  </a:lnTo>
                  <a:lnTo>
                    <a:pt x="186" y="18"/>
                  </a:lnTo>
                  <a:lnTo>
                    <a:pt x="186" y="18"/>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62" name="Freeform 18"/>
            <p:cNvSpPr>
              <a:spLocks/>
            </p:cNvSpPr>
            <p:nvPr/>
          </p:nvSpPr>
          <p:spPr bwMode="auto">
            <a:xfrm>
              <a:off x="1830" y="3823"/>
              <a:ext cx="71" cy="61"/>
            </a:xfrm>
            <a:custGeom>
              <a:avLst/>
              <a:gdLst/>
              <a:ahLst/>
              <a:cxnLst>
                <a:cxn ang="0">
                  <a:pos x="0" y="18"/>
                </a:cxn>
                <a:cxn ang="0">
                  <a:pos x="6" y="18"/>
                </a:cxn>
                <a:cxn ang="0">
                  <a:pos x="12" y="12"/>
                </a:cxn>
                <a:cxn ang="0">
                  <a:pos x="6" y="6"/>
                </a:cxn>
                <a:cxn ang="0">
                  <a:pos x="0" y="0"/>
                </a:cxn>
                <a:cxn ang="0">
                  <a:pos x="29" y="18"/>
                </a:cxn>
                <a:cxn ang="0">
                  <a:pos x="53" y="18"/>
                </a:cxn>
                <a:cxn ang="0">
                  <a:pos x="59" y="30"/>
                </a:cxn>
                <a:cxn ang="0">
                  <a:pos x="65" y="42"/>
                </a:cxn>
                <a:cxn ang="0">
                  <a:pos x="71" y="54"/>
                </a:cxn>
                <a:cxn ang="0">
                  <a:pos x="71" y="60"/>
                </a:cxn>
                <a:cxn ang="0">
                  <a:pos x="59" y="54"/>
                </a:cxn>
                <a:cxn ang="0">
                  <a:pos x="47" y="42"/>
                </a:cxn>
                <a:cxn ang="0">
                  <a:pos x="23" y="30"/>
                </a:cxn>
                <a:cxn ang="0">
                  <a:pos x="23" y="36"/>
                </a:cxn>
                <a:cxn ang="0">
                  <a:pos x="18" y="42"/>
                </a:cxn>
                <a:cxn ang="0">
                  <a:pos x="12" y="48"/>
                </a:cxn>
                <a:cxn ang="0">
                  <a:pos x="6" y="48"/>
                </a:cxn>
                <a:cxn ang="0">
                  <a:pos x="6" y="48"/>
                </a:cxn>
                <a:cxn ang="0">
                  <a:pos x="6" y="36"/>
                </a:cxn>
                <a:cxn ang="0">
                  <a:pos x="0" y="18"/>
                </a:cxn>
                <a:cxn ang="0">
                  <a:pos x="0" y="18"/>
                </a:cxn>
              </a:cxnLst>
              <a:rect l="0" t="0" r="r" b="b"/>
              <a:pathLst>
                <a:path w="71" h="60">
                  <a:moveTo>
                    <a:pt x="0" y="18"/>
                  </a:moveTo>
                  <a:lnTo>
                    <a:pt x="6" y="18"/>
                  </a:lnTo>
                  <a:lnTo>
                    <a:pt x="12" y="12"/>
                  </a:lnTo>
                  <a:lnTo>
                    <a:pt x="6" y="6"/>
                  </a:lnTo>
                  <a:lnTo>
                    <a:pt x="0" y="0"/>
                  </a:lnTo>
                  <a:lnTo>
                    <a:pt x="29" y="18"/>
                  </a:lnTo>
                  <a:lnTo>
                    <a:pt x="53" y="18"/>
                  </a:lnTo>
                  <a:lnTo>
                    <a:pt x="59" y="30"/>
                  </a:lnTo>
                  <a:lnTo>
                    <a:pt x="65" y="42"/>
                  </a:lnTo>
                  <a:lnTo>
                    <a:pt x="71" y="54"/>
                  </a:lnTo>
                  <a:lnTo>
                    <a:pt x="71" y="60"/>
                  </a:lnTo>
                  <a:lnTo>
                    <a:pt x="59" y="54"/>
                  </a:lnTo>
                  <a:lnTo>
                    <a:pt x="47" y="42"/>
                  </a:lnTo>
                  <a:lnTo>
                    <a:pt x="23" y="30"/>
                  </a:lnTo>
                  <a:lnTo>
                    <a:pt x="23" y="36"/>
                  </a:lnTo>
                  <a:lnTo>
                    <a:pt x="18" y="42"/>
                  </a:lnTo>
                  <a:lnTo>
                    <a:pt x="12" y="48"/>
                  </a:lnTo>
                  <a:lnTo>
                    <a:pt x="6" y="48"/>
                  </a:lnTo>
                  <a:lnTo>
                    <a:pt x="6" y="48"/>
                  </a:lnTo>
                  <a:lnTo>
                    <a:pt x="6" y="36"/>
                  </a:lnTo>
                  <a:lnTo>
                    <a:pt x="0" y="18"/>
                  </a:lnTo>
                  <a:lnTo>
                    <a:pt x="0" y="18"/>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63" name="Freeform 19"/>
            <p:cNvSpPr>
              <a:spLocks/>
            </p:cNvSpPr>
            <p:nvPr/>
          </p:nvSpPr>
          <p:spPr bwMode="auto">
            <a:xfrm>
              <a:off x="855" y="3842"/>
              <a:ext cx="161" cy="164"/>
            </a:xfrm>
            <a:custGeom>
              <a:avLst/>
              <a:gdLst/>
              <a:ahLst/>
              <a:cxnLst>
                <a:cxn ang="0">
                  <a:pos x="30" y="0"/>
                </a:cxn>
                <a:cxn ang="0">
                  <a:pos x="48" y="6"/>
                </a:cxn>
                <a:cxn ang="0">
                  <a:pos x="72" y="6"/>
                </a:cxn>
                <a:cxn ang="0">
                  <a:pos x="114" y="12"/>
                </a:cxn>
                <a:cxn ang="0">
                  <a:pos x="96" y="54"/>
                </a:cxn>
                <a:cxn ang="0">
                  <a:pos x="96" y="60"/>
                </a:cxn>
                <a:cxn ang="0">
                  <a:pos x="102" y="72"/>
                </a:cxn>
                <a:cxn ang="0">
                  <a:pos x="108" y="84"/>
                </a:cxn>
                <a:cxn ang="0">
                  <a:pos x="120" y="96"/>
                </a:cxn>
                <a:cxn ang="0">
                  <a:pos x="143" y="114"/>
                </a:cxn>
                <a:cxn ang="0">
                  <a:pos x="155" y="138"/>
                </a:cxn>
                <a:cxn ang="0">
                  <a:pos x="161" y="156"/>
                </a:cxn>
                <a:cxn ang="0">
                  <a:pos x="161" y="162"/>
                </a:cxn>
                <a:cxn ang="0">
                  <a:pos x="96" y="102"/>
                </a:cxn>
                <a:cxn ang="0">
                  <a:pos x="30" y="54"/>
                </a:cxn>
                <a:cxn ang="0">
                  <a:pos x="0" y="0"/>
                </a:cxn>
                <a:cxn ang="0">
                  <a:pos x="30" y="0"/>
                </a:cxn>
                <a:cxn ang="0">
                  <a:pos x="30" y="0"/>
                </a:cxn>
              </a:cxnLst>
              <a:rect l="0" t="0" r="r" b="b"/>
              <a:pathLst>
                <a:path w="161" h="162">
                  <a:moveTo>
                    <a:pt x="30" y="0"/>
                  </a:moveTo>
                  <a:lnTo>
                    <a:pt x="48" y="6"/>
                  </a:lnTo>
                  <a:lnTo>
                    <a:pt x="72" y="6"/>
                  </a:lnTo>
                  <a:lnTo>
                    <a:pt x="114" y="12"/>
                  </a:lnTo>
                  <a:lnTo>
                    <a:pt x="96" y="54"/>
                  </a:lnTo>
                  <a:lnTo>
                    <a:pt x="96" y="60"/>
                  </a:lnTo>
                  <a:lnTo>
                    <a:pt x="102" y="72"/>
                  </a:lnTo>
                  <a:lnTo>
                    <a:pt x="108" y="84"/>
                  </a:lnTo>
                  <a:lnTo>
                    <a:pt x="120" y="96"/>
                  </a:lnTo>
                  <a:lnTo>
                    <a:pt x="143" y="114"/>
                  </a:lnTo>
                  <a:lnTo>
                    <a:pt x="155" y="138"/>
                  </a:lnTo>
                  <a:lnTo>
                    <a:pt x="161" y="156"/>
                  </a:lnTo>
                  <a:lnTo>
                    <a:pt x="161" y="162"/>
                  </a:lnTo>
                  <a:lnTo>
                    <a:pt x="96" y="102"/>
                  </a:lnTo>
                  <a:lnTo>
                    <a:pt x="30" y="54"/>
                  </a:lnTo>
                  <a:lnTo>
                    <a:pt x="0" y="0"/>
                  </a:lnTo>
                  <a:lnTo>
                    <a:pt x="30" y="0"/>
                  </a:lnTo>
                  <a:lnTo>
                    <a:pt x="30" y="0"/>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64" name="Freeform 20"/>
            <p:cNvSpPr>
              <a:spLocks/>
            </p:cNvSpPr>
            <p:nvPr/>
          </p:nvSpPr>
          <p:spPr bwMode="auto">
            <a:xfrm>
              <a:off x="706" y="3854"/>
              <a:ext cx="59" cy="61"/>
            </a:xfrm>
            <a:custGeom>
              <a:avLst/>
              <a:gdLst/>
              <a:ahLst/>
              <a:cxnLst>
                <a:cxn ang="0">
                  <a:pos x="59" y="6"/>
                </a:cxn>
                <a:cxn ang="0">
                  <a:pos x="41" y="30"/>
                </a:cxn>
                <a:cxn ang="0">
                  <a:pos x="41" y="36"/>
                </a:cxn>
                <a:cxn ang="0">
                  <a:pos x="47" y="42"/>
                </a:cxn>
                <a:cxn ang="0">
                  <a:pos x="53" y="54"/>
                </a:cxn>
                <a:cxn ang="0">
                  <a:pos x="53" y="60"/>
                </a:cxn>
                <a:cxn ang="0">
                  <a:pos x="47" y="54"/>
                </a:cxn>
                <a:cxn ang="0">
                  <a:pos x="35" y="48"/>
                </a:cxn>
                <a:cxn ang="0">
                  <a:pos x="23" y="36"/>
                </a:cxn>
                <a:cxn ang="0">
                  <a:pos x="17" y="30"/>
                </a:cxn>
                <a:cxn ang="0">
                  <a:pos x="0" y="0"/>
                </a:cxn>
                <a:cxn ang="0">
                  <a:pos x="59" y="6"/>
                </a:cxn>
                <a:cxn ang="0">
                  <a:pos x="59" y="6"/>
                </a:cxn>
              </a:cxnLst>
              <a:rect l="0" t="0" r="r" b="b"/>
              <a:pathLst>
                <a:path w="59" h="60">
                  <a:moveTo>
                    <a:pt x="59" y="6"/>
                  </a:moveTo>
                  <a:lnTo>
                    <a:pt x="41" y="30"/>
                  </a:lnTo>
                  <a:lnTo>
                    <a:pt x="41" y="36"/>
                  </a:lnTo>
                  <a:lnTo>
                    <a:pt x="47" y="42"/>
                  </a:lnTo>
                  <a:lnTo>
                    <a:pt x="53" y="54"/>
                  </a:lnTo>
                  <a:lnTo>
                    <a:pt x="53" y="60"/>
                  </a:lnTo>
                  <a:lnTo>
                    <a:pt x="47" y="54"/>
                  </a:lnTo>
                  <a:lnTo>
                    <a:pt x="35" y="48"/>
                  </a:lnTo>
                  <a:lnTo>
                    <a:pt x="23" y="36"/>
                  </a:lnTo>
                  <a:lnTo>
                    <a:pt x="17" y="30"/>
                  </a:lnTo>
                  <a:lnTo>
                    <a:pt x="0" y="0"/>
                  </a:lnTo>
                  <a:lnTo>
                    <a:pt x="59" y="6"/>
                  </a:lnTo>
                  <a:lnTo>
                    <a:pt x="59" y="6"/>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65" name="Freeform 21"/>
            <p:cNvSpPr>
              <a:spLocks/>
            </p:cNvSpPr>
            <p:nvPr/>
          </p:nvSpPr>
          <p:spPr bwMode="auto">
            <a:xfrm>
              <a:off x="395" y="3811"/>
              <a:ext cx="245" cy="207"/>
            </a:xfrm>
            <a:custGeom>
              <a:avLst/>
              <a:gdLst/>
              <a:ahLst/>
              <a:cxnLst>
                <a:cxn ang="0">
                  <a:pos x="233" y="36"/>
                </a:cxn>
                <a:cxn ang="0">
                  <a:pos x="245" y="42"/>
                </a:cxn>
                <a:cxn ang="0">
                  <a:pos x="209" y="84"/>
                </a:cxn>
                <a:cxn ang="0">
                  <a:pos x="143" y="132"/>
                </a:cxn>
                <a:cxn ang="0">
                  <a:pos x="167" y="156"/>
                </a:cxn>
                <a:cxn ang="0">
                  <a:pos x="179" y="204"/>
                </a:cxn>
                <a:cxn ang="0">
                  <a:pos x="77" y="132"/>
                </a:cxn>
                <a:cxn ang="0">
                  <a:pos x="47" y="84"/>
                </a:cxn>
                <a:cxn ang="0">
                  <a:pos x="89" y="66"/>
                </a:cxn>
                <a:cxn ang="0">
                  <a:pos x="59" y="36"/>
                </a:cxn>
                <a:cxn ang="0">
                  <a:pos x="0" y="12"/>
                </a:cxn>
                <a:cxn ang="0">
                  <a:pos x="0" y="0"/>
                </a:cxn>
                <a:cxn ang="0">
                  <a:pos x="6" y="0"/>
                </a:cxn>
                <a:cxn ang="0">
                  <a:pos x="12" y="0"/>
                </a:cxn>
                <a:cxn ang="0">
                  <a:pos x="47" y="6"/>
                </a:cxn>
                <a:cxn ang="0">
                  <a:pos x="77" y="6"/>
                </a:cxn>
                <a:cxn ang="0">
                  <a:pos x="83" y="6"/>
                </a:cxn>
                <a:cxn ang="0">
                  <a:pos x="89" y="6"/>
                </a:cxn>
                <a:cxn ang="0">
                  <a:pos x="101" y="12"/>
                </a:cxn>
                <a:cxn ang="0">
                  <a:pos x="125" y="12"/>
                </a:cxn>
                <a:cxn ang="0">
                  <a:pos x="143" y="18"/>
                </a:cxn>
                <a:cxn ang="0">
                  <a:pos x="149" y="18"/>
                </a:cxn>
                <a:cxn ang="0">
                  <a:pos x="149" y="18"/>
                </a:cxn>
                <a:cxn ang="0">
                  <a:pos x="203" y="24"/>
                </a:cxn>
                <a:cxn ang="0">
                  <a:pos x="233" y="36"/>
                </a:cxn>
                <a:cxn ang="0">
                  <a:pos x="233" y="36"/>
                </a:cxn>
              </a:cxnLst>
              <a:rect l="0" t="0" r="r" b="b"/>
              <a:pathLst>
                <a:path w="245" h="204">
                  <a:moveTo>
                    <a:pt x="233" y="36"/>
                  </a:moveTo>
                  <a:lnTo>
                    <a:pt x="245" y="42"/>
                  </a:lnTo>
                  <a:lnTo>
                    <a:pt x="209" y="84"/>
                  </a:lnTo>
                  <a:lnTo>
                    <a:pt x="143" y="132"/>
                  </a:lnTo>
                  <a:lnTo>
                    <a:pt x="167" y="156"/>
                  </a:lnTo>
                  <a:lnTo>
                    <a:pt x="179" y="204"/>
                  </a:lnTo>
                  <a:lnTo>
                    <a:pt x="77" y="132"/>
                  </a:lnTo>
                  <a:lnTo>
                    <a:pt x="47" y="84"/>
                  </a:lnTo>
                  <a:lnTo>
                    <a:pt x="89" y="66"/>
                  </a:lnTo>
                  <a:lnTo>
                    <a:pt x="59" y="36"/>
                  </a:lnTo>
                  <a:lnTo>
                    <a:pt x="0" y="12"/>
                  </a:lnTo>
                  <a:lnTo>
                    <a:pt x="0" y="0"/>
                  </a:lnTo>
                  <a:lnTo>
                    <a:pt x="6" y="0"/>
                  </a:lnTo>
                  <a:lnTo>
                    <a:pt x="12" y="0"/>
                  </a:lnTo>
                  <a:lnTo>
                    <a:pt x="47" y="6"/>
                  </a:lnTo>
                  <a:lnTo>
                    <a:pt x="77" y="6"/>
                  </a:lnTo>
                  <a:lnTo>
                    <a:pt x="83" y="6"/>
                  </a:lnTo>
                  <a:lnTo>
                    <a:pt x="89" y="6"/>
                  </a:lnTo>
                  <a:lnTo>
                    <a:pt x="101" y="12"/>
                  </a:lnTo>
                  <a:lnTo>
                    <a:pt x="125" y="12"/>
                  </a:lnTo>
                  <a:lnTo>
                    <a:pt x="143" y="18"/>
                  </a:lnTo>
                  <a:lnTo>
                    <a:pt x="149" y="18"/>
                  </a:lnTo>
                  <a:lnTo>
                    <a:pt x="149" y="18"/>
                  </a:lnTo>
                  <a:lnTo>
                    <a:pt x="203" y="24"/>
                  </a:lnTo>
                  <a:lnTo>
                    <a:pt x="233" y="36"/>
                  </a:lnTo>
                  <a:lnTo>
                    <a:pt x="233" y="36"/>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sp>
        <p:nvSpPr>
          <p:cNvPr id="57366" name="Rectangle 22"/>
          <p:cNvSpPr>
            <a:spLocks noGrp="1" noChangeArrowheads="1"/>
          </p:cNvSpPr>
          <p:nvPr>
            <p:ph type="title"/>
          </p:nvPr>
        </p:nvSpPr>
        <p:spPr bwMode="auto">
          <a:xfrm>
            <a:off x="609600" y="228600"/>
            <a:ext cx="109728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31" name="Rectangle 23"/>
          <p:cNvSpPr>
            <a:spLocks noGrp="1" noChangeArrowheads="1"/>
          </p:cNvSpPr>
          <p:nvPr>
            <p:ph type="body" idx="1"/>
          </p:nvPr>
        </p:nvSpPr>
        <p:spPr bwMode="auto">
          <a:xfrm>
            <a:off x="609600" y="1600200"/>
            <a:ext cx="10972800" cy="4495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7368" name="Rectangle 24"/>
          <p:cNvSpPr>
            <a:spLocks noGrp="1" noChangeArrowheads="1"/>
          </p:cNvSpPr>
          <p:nvPr>
            <p:ph type="dt" sz="half" idx="2"/>
          </p:nvPr>
        </p:nvSpPr>
        <p:spPr bwMode="auto">
          <a:xfrm>
            <a:off x="609600" y="6248400"/>
            <a:ext cx="2844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smtClean="0">
                <a:effectLst>
                  <a:outerShdw blurRad="38100" dist="38100" dir="2700000" algn="tl">
                    <a:srgbClr val="000000"/>
                  </a:outerShdw>
                </a:effectLst>
                <a:latin typeface="+mn-lt"/>
              </a:defRPr>
            </a:lvl1pPr>
          </a:lstStyle>
          <a:p>
            <a:pPr fontAlgn="base">
              <a:spcBef>
                <a:spcPct val="0"/>
              </a:spcBef>
              <a:spcAft>
                <a:spcPct val="0"/>
              </a:spcAft>
              <a:defRPr/>
            </a:pPr>
            <a:endParaRPr lang="en-US" dirty="0">
              <a:solidFill>
                <a:srgbClr val="FFFFFF"/>
              </a:solidFill>
            </a:endParaRPr>
          </a:p>
        </p:txBody>
      </p:sp>
      <p:sp>
        <p:nvSpPr>
          <p:cNvPr id="57369" name="Rectangle 25"/>
          <p:cNvSpPr>
            <a:spLocks noGrp="1" noChangeArrowheads="1"/>
          </p:cNvSpPr>
          <p:nvPr>
            <p:ph type="ftr" sz="quarter" idx="3"/>
          </p:nvPr>
        </p:nvSpPr>
        <p:spPr bwMode="auto">
          <a:xfrm>
            <a:off x="4165600" y="6248400"/>
            <a:ext cx="3860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smtClean="0">
                <a:effectLst>
                  <a:outerShdw blurRad="38100" dist="38100" dir="2700000" algn="tl">
                    <a:srgbClr val="000000"/>
                  </a:outerShdw>
                </a:effectLst>
                <a:latin typeface="+mn-lt"/>
              </a:defRPr>
            </a:lvl1pPr>
          </a:lstStyle>
          <a:p>
            <a:pPr fontAlgn="base">
              <a:spcBef>
                <a:spcPct val="0"/>
              </a:spcBef>
              <a:spcAft>
                <a:spcPct val="0"/>
              </a:spcAft>
              <a:defRPr/>
            </a:pPr>
            <a:endParaRPr lang="en-US" dirty="0">
              <a:solidFill>
                <a:srgbClr val="FFFFFF"/>
              </a:solidFill>
            </a:endParaRPr>
          </a:p>
        </p:txBody>
      </p:sp>
      <p:sp>
        <p:nvSpPr>
          <p:cNvPr id="57370" name="Rectangle 26"/>
          <p:cNvSpPr>
            <a:spLocks noGrp="1" noChangeArrowheads="1"/>
          </p:cNvSpPr>
          <p:nvPr>
            <p:ph type="sldNum" sz="quarter" idx="4"/>
          </p:nvPr>
        </p:nvSpPr>
        <p:spPr bwMode="auto">
          <a:xfrm>
            <a:off x="8737600" y="6248400"/>
            <a:ext cx="2844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smtClean="0">
                <a:effectLst>
                  <a:outerShdw blurRad="38100" dist="38100" dir="2700000" algn="tl">
                    <a:srgbClr val="000000"/>
                  </a:outerShdw>
                </a:effectLst>
                <a:latin typeface="+mn-lt"/>
              </a:defRPr>
            </a:lvl1pPr>
          </a:lstStyle>
          <a:p>
            <a:pPr fontAlgn="base">
              <a:spcBef>
                <a:spcPct val="0"/>
              </a:spcBef>
              <a:spcAft>
                <a:spcPct val="0"/>
              </a:spcAft>
              <a:defRPr/>
            </a:pPr>
            <a:fld id="{046C1E6C-7028-4BF1-8CA4-45E388D6F3FB}" type="slidenum">
              <a:rPr lang="en-US">
                <a:solidFill>
                  <a:srgbClr val="FFFFFF"/>
                </a:solidFill>
              </a:rPr>
              <a:pPr fontAlgn="base">
                <a:spcBef>
                  <a:spcPct val="0"/>
                </a:spcBef>
                <a:spcAft>
                  <a:spcPct val="0"/>
                </a:spcAft>
                <a:defRPr/>
              </a:pPr>
              <a:t>‹#›</a:t>
            </a:fld>
            <a:endParaRPr lang="en-US" dirty="0">
              <a:solidFill>
                <a:srgbClr val="FFFFFF"/>
              </a:solidFill>
            </a:endParaRPr>
          </a:p>
        </p:txBody>
      </p:sp>
    </p:spTree>
    <p:extLst>
      <p:ext uri="{BB962C8B-B14F-4D97-AF65-F5344CB8AC3E}">
        <p14:creationId xmlns:p14="http://schemas.microsoft.com/office/powerpoint/2010/main" val="925625202"/>
      </p:ext>
    </p:extLst>
  </p:cSld>
  <p:clrMap bg1="dk2" tx1="lt1" bg2="dk1" tx2="lt2" accent1="accent1" accent2="accent2" accent3="accent3" accent4="accent4" accent5="accent5" accent6="accent6" hlink="hlink" folHlink="folHlink"/>
  <p:sldLayoutIdLst>
    <p:sldLayoutId id="2147483677" r:id="rId1"/>
    <p:sldLayoutId id="2147483678" r:id="rId2"/>
    <p:sldLayoutId id="2147483679" r:id="rId3"/>
    <p:sldLayoutId id="2147483680" r:id="rId4"/>
    <p:sldLayoutId id="2147483681" r:id="rId5"/>
    <p:sldLayoutId id="2147483682" r:id="rId6"/>
    <p:sldLayoutId id="2147483683" r:id="rId7"/>
    <p:sldLayoutId id="2147483684" r:id="rId8"/>
    <p:sldLayoutId id="2147483685" r:id="rId9"/>
    <p:sldLayoutId id="2147483686" r:id="rId10"/>
    <p:sldLayoutId id="2147483687" r:id="rId11"/>
    <p:sldLayoutId id="2147483688" r:id="rId12"/>
  </p:sldLayoutIdLst>
  <p:txStyles>
    <p:title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9pPr>
    </p:titleStyle>
    <p:bodyStyle>
      <a:lvl1pPr marL="342900" indent="-342900" algn="l" rtl="0" eaLnBrk="0" fontAlgn="base" hangingPunct="0">
        <a:spcBef>
          <a:spcPct val="20000"/>
        </a:spcBef>
        <a:spcAft>
          <a:spcPct val="0"/>
        </a:spcAft>
        <a:buClr>
          <a:schemeClr val="tx2"/>
        </a:buClr>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lr>
          <a:schemeClr val="tx2"/>
        </a:buClr>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lr>
          <a:schemeClr val="tx2"/>
        </a:buClr>
        <a:buChar char="•"/>
        <a:defRPr sz="2000">
          <a:solidFill>
            <a:schemeClr val="tx1"/>
          </a:solidFill>
          <a:latin typeface="+mn-lt"/>
          <a:cs typeface="+mn-cs"/>
        </a:defRPr>
      </a:lvl5pPr>
      <a:lvl6pPr marL="2514600" indent="-228600" algn="l" rtl="0" fontAlgn="base">
        <a:spcBef>
          <a:spcPct val="20000"/>
        </a:spcBef>
        <a:spcAft>
          <a:spcPct val="0"/>
        </a:spcAft>
        <a:buClr>
          <a:schemeClr val="tx2"/>
        </a:buClr>
        <a:buChar char="•"/>
        <a:defRPr sz="2000">
          <a:solidFill>
            <a:schemeClr val="tx1"/>
          </a:solidFill>
          <a:latin typeface="+mn-lt"/>
          <a:cs typeface="+mn-cs"/>
        </a:defRPr>
      </a:lvl6pPr>
      <a:lvl7pPr marL="2971800" indent="-228600" algn="l" rtl="0" fontAlgn="base">
        <a:spcBef>
          <a:spcPct val="20000"/>
        </a:spcBef>
        <a:spcAft>
          <a:spcPct val="0"/>
        </a:spcAft>
        <a:buClr>
          <a:schemeClr val="tx2"/>
        </a:buClr>
        <a:buChar char="•"/>
        <a:defRPr sz="2000">
          <a:solidFill>
            <a:schemeClr val="tx1"/>
          </a:solidFill>
          <a:latin typeface="+mn-lt"/>
          <a:cs typeface="+mn-cs"/>
        </a:defRPr>
      </a:lvl7pPr>
      <a:lvl8pPr marL="3429000" indent="-228600" algn="l" rtl="0" fontAlgn="base">
        <a:spcBef>
          <a:spcPct val="20000"/>
        </a:spcBef>
        <a:spcAft>
          <a:spcPct val="0"/>
        </a:spcAft>
        <a:buClr>
          <a:schemeClr val="tx2"/>
        </a:buClr>
        <a:buChar char="•"/>
        <a:defRPr sz="2000">
          <a:solidFill>
            <a:schemeClr val="tx1"/>
          </a:solidFill>
          <a:latin typeface="+mn-lt"/>
          <a:cs typeface="+mn-cs"/>
        </a:defRPr>
      </a:lvl8pPr>
      <a:lvl9pPr marL="3886200" indent="-228600" algn="l" rtl="0" fontAlgn="base">
        <a:spcBef>
          <a:spcPct val="20000"/>
        </a:spcBef>
        <a:spcAft>
          <a:spcPct val="0"/>
        </a:spcAft>
        <a:buClr>
          <a:schemeClr val="tx2"/>
        </a:buClr>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print">
            <a:lum/>
          </a:blip>
          <a:srcRect/>
          <a:stretch>
            <a:fillRect l="-1000" r="-1000"/>
          </a:stretch>
        </a:blipFill>
        <a:effectLst/>
      </p:bgPr>
    </p:bg>
    <p:spTree>
      <p:nvGrpSpPr>
        <p:cNvPr id="1" name=""/>
        <p:cNvGrpSpPr/>
        <p:nvPr/>
      </p:nvGrpSpPr>
      <p:grpSpPr>
        <a:xfrm>
          <a:off x="0" y="0"/>
          <a:ext cx="0" cy="0"/>
          <a:chOff x="0" y="0"/>
          <a:chExt cx="0" cy="0"/>
        </a:xfrm>
      </p:grpSpPr>
      <p:sp>
        <p:nvSpPr>
          <p:cNvPr id="7" name="Freeform 6"/>
          <p:cNvSpPr>
            <a:spLocks/>
          </p:cNvSpPr>
          <p:nvPr/>
        </p:nvSpPr>
        <p:spPr bwMode="auto">
          <a:xfrm>
            <a:off x="-12700" y="-7144"/>
            <a:ext cx="1221740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fontAlgn="auto">
              <a:spcBef>
                <a:spcPts val="0"/>
              </a:spcBef>
              <a:spcAft>
                <a:spcPts val="0"/>
              </a:spcAft>
            </a:pPr>
            <a:endParaRPr lang="en-US">
              <a:solidFill>
                <a:prstClr val="black"/>
              </a:solidFill>
              <a:latin typeface="Constantia"/>
              <a:cs typeface="+mn-cs"/>
            </a:endParaRPr>
          </a:p>
        </p:txBody>
      </p:sp>
      <p:sp>
        <p:nvSpPr>
          <p:cNvPr id="8" name="Freeform 7"/>
          <p:cNvSpPr>
            <a:spLocks/>
          </p:cNvSpPr>
          <p:nvPr/>
        </p:nvSpPr>
        <p:spPr bwMode="auto">
          <a:xfrm>
            <a:off x="5842000" y="-7144"/>
            <a:ext cx="63500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fontAlgn="auto">
              <a:spcBef>
                <a:spcPts val="0"/>
              </a:spcBef>
              <a:spcAft>
                <a:spcPts val="0"/>
              </a:spcAft>
            </a:pPr>
            <a:endParaRPr lang="en-US">
              <a:solidFill>
                <a:prstClr val="black"/>
              </a:solidFill>
              <a:latin typeface="Constantia"/>
              <a:cs typeface="+mn-cs"/>
            </a:endParaRPr>
          </a:p>
        </p:txBody>
      </p:sp>
      <p:sp>
        <p:nvSpPr>
          <p:cNvPr id="9" name="Title Placeholder 8"/>
          <p:cNvSpPr>
            <a:spLocks noGrp="1"/>
          </p:cNvSpPr>
          <p:nvPr>
            <p:ph type="title"/>
          </p:nvPr>
        </p:nvSpPr>
        <p:spPr>
          <a:xfrm>
            <a:off x="609600" y="704088"/>
            <a:ext cx="10972800" cy="1143000"/>
          </a:xfrm>
          <a:prstGeom prst="rect">
            <a:avLst/>
          </a:prstGeom>
        </p:spPr>
        <p:txBody>
          <a:bodyPr vert="horz" lIns="0" rIns="0" bIns="0" anchor="b">
            <a:normAutofit/>
          </a:bodyPr>
          <a:lstStyle/>
          <a:p>
            <a:r>
              <a:rPr kumimoji="0" lang="en-US"/>
              <a:t>Click to edit Master title style</a:t>
            </a:r>
          </a:p>
        </p:txBody>
      </p:sp>
      <p:sp>
        <p:nvSpPr>
          <p:cNvPr id="30" name="Text Placeholder 29"/>
          <p:cNvSpPr>
            <a:spLocks noGrp="1"/>
          </p:cNvSpPr>
          <p:nvPr>
            <p:ph type="body" idx="1"/>
          </p:nvPr>
        </p:nvSpPr>
        <p:spPr>
          <a:xfrm>
            <a:off x="609600" y="1935480"/>
            <a:ext cx="10972800" cy="4389120"/>
          </a:xfrm>
          <a:prstGeom prst="rect">
            <a:avLst/>
          </a:prstGeom>
        </p:spPr>
        <p:txBody>
          <a:bodyPr vert="horz">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10" name="Date Placeholder 9"/>
          <p:cNvSpPr>
            <a:spLocks noGrp="1"/>
          </p:cNvSpPr>
          <p:nvPr>
            <p:ph type="dt" sz="half" idx="2"/>
          </p:nvPr>
        </p:nvSpPr>
        <p:spPr>
          <a:xfrm>
            <a:off x="609600" y="6356351"/>
            <a:ext cx="2844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pPr fontAlgn="auto">
              <a:spcBef>
                <a:spcPts val="0"/>
              </a:spcBef>
              <a:spcAft>
                <a:spcPts val="0"/>
              </a:spcAft>
            </a:pPr>
            <a:fld id="{6A6B80C8-9C17-4C8D-80FA-039A6827A3A1}" type="datetimeFigureOut">
              <a:rPr lang="en-US" smtClean="0">
                <a:solidFill>
                  <a:srgbClr val="04617B">
                    <a:shade val="90000"/>
                  </a:srgbClr>
                </a:solidFill>
                <a:latin typeface="Constantia"/>
                <a:cs typeface="+mn-cs"/>
              </a:rPr>
              <a:pPr fontAlgn="auto">
                <a:spcBef>
                  <a:spcPts val="0"/>
                </a:spcBef>
                <a:spcAft>
                  <a:spcPts val="0"/>
                </a:spcAft>
              </a:pPr>
              <a:t>7/29/2025</a:t>
            </a:fld>
            <a:endParaRPr lang="en-US">
              <a:solidFill>
                <a:srgbClr val="04617B">
                  <a:shade val="90000"/>
                </a:srgbClr>
              </a:solidFill>
              <a:latin typeface="Constantia"/>
              <a:cs typeface="+mn-cs"/>
            </a:endParaRPr>
          </a:p>
        </p:txBody>
      </p:sp>
      <p:sp>
        <p:nvSpPr>
          <p:cNvPr id="22" name="Footer Placeholder 21"/>
          <p:cNvSpPr>
            <a:spLocks noGrp="1"/>
          </p:cNvSpPr>
          <p:nvPr>
            <p:ph type="ftr" sz="quarter" idx="3"/>
          </p:nvPr>
        </p:nvSpPr>
        <p:spPr>
          <a:xfrm>
            <a:off x="3556000" y="6356351"/>
            <a:ext cx="44704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pPr fontAlgn="auto">
              <a:spcBef>
                <a:spcPts val="0"/>
              </a:spcBef>
              <a:spcAft>
                <a:spcPts val="0"/>
              </a:spcAft>
            </a:pPr>
            <a:endParaRPr lang="en-US">
              <a:solidFill>
                <a:srgbClr val="04617B">
                  <a:shade val="90000"/>
                </a:srgbClr>
              </a:solidFill>
              <a:latin typeface="Constantia"/>
              <a:cs typeface="+mn-cs"/>
            </a:endParaRPr>
          </a:p>
        </p:txBody>
      </p:sp>
      <p:sp>
        <p:nvSpPr>
          <p:cNvPr id="18" name="Slide Number Placeholder 17"/>
          <p:cNvSpPr>
            <a:spLocks noGrp="1"/>
          </p:cNvSpPr>
          <p:nvPr>
            <p:ph type="sldNum" sz="quarter" idx="4"/>
          </p:nvPr>
        </p:nvSpPr>
        <p:spPr>
          <a:xfrm>
            <a:off x="10566400" y="6356351"/>
            <a:ext cx="1016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pPr fontAlgn="auto">
              <a:spcBef>
                <a:spcPts val="0"/>
              </a:spcBef>
              <a:spcAft>
                <a:spcPts val="0"/>
              </a:spcAft>
            </a:pPr>
            <a:fld id="{41426CE2-90E3-4B1E-80FF-F519754C6738}" type="slidenum">
              <a:rPr lang="en-US" smtClean="0">
                <a:solidFill>
                  <a:srgbClr val="04617B">
                    <a:shade val="90000"/>
                  </a:srgbClr>
                </a:solidFill>
                <a:latin typeface="Constantia"/>
                <a:cs typeface="+mn-cs"/>
              </a:rPr>
              <a:pPr fontAlgn="auto">
                <a:spcBef>
                  <a:spcPts val="0"/>
                </a:spcBef>
                <a:spcAft>
                  <a:spcPts val="0"/>
                </a:spcAft>
              </a:pPr>
              <a:t>‹#›</a:t>
            </a:fld>
            <a:endParaRPr lang="en-US">
              <a:solidFill>
                <a:srgbClr val="04617B">
                  <a:shade val="90000"/>
                </a:srgbClr>
              </a:solidFill>
              <a:latin typeface="Constantia"/>
              <a:cs typeface="+mn-cs"/>
            </a:endParaRPr>
          </a:p>
        </p:txBody>
      </p:sp>
      <p:grpSp>
        <p:nvGrpSpPr>
          <p:cNvPr id="2" name="Group 1"/>
          <p:cNvGrpSpPr/>
          <p:nvPr/>
        </p:nvGrpSpPr>
        <p:grpSpPr>
          <a:xfrm>
            <a:off x="-25356" y="202408"/>
            <a:ext cx="12240731"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pPr fontAlgn="auto">
                <a:spcBef>
                  <a:spcPts val="0"/>
                </a:spcBef>
                <a:spcAft>
                  <a:spcPts val="0"/>
                </a:spcAft>
              </a:pPr>
              <a:endParaRPr lang="en-US">
                <a:solidFill>
                  <a:prstClr val="black"/>
                </a:solidFill>
                <a:latin typeface="Constantia"/>
                <a:cs typeface="+mn-cs"/>
              </a:endParaRPr>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pPr fontAlgn="auto">
                <a:spcBef>
                  <a:spcPts val="0"/>
                </a:spcBef>
                <a:spcAft>
                  <a:spcPts val="0"/>
                </a:spcAft>
              </a:pPr>
              <a:endParaRPr lang="en-US">
                <a:solidFill>
                  <a:prstClr val="black"/>
                </a:solidFill>
                <a:latin typeface="Constantia"/>
                <a:cs typeface="+mn-cs"/>
              </a:endParaRPr>
            </a:p>
          </p:txBody>
        </p:sp>
      </p:grpSp>
    </p:spTree>
    <p:extLst>
      <p:ext uri="{BB962C8B-B14F-4D97-AF65-F5344CB8AC3E}">
        <p14:creationId xmlns:p14="http://schemas.microsoft.com/office/powerpoint/2010/main" val="3117550645"/>
      </p:ext>
    </p:extLst>
  </p:cSld>
  <p:clrMap bg1="lt1" tx1="dk1" bg2="lt2" tx2="dk2" accent1="accent1" accent2="accent2" accent3="accent3" accent4="accent4" accent5="accent5" accent6="accent6" hlink="hlink" folHlink="folHlink"/>
  <p:sldLayoutIdLst>
    <p:sldLayoutId id="2147483690" r:id="rId1"/>
    <p:sldLayoutId id="2147483691" r:id="rId2"/>
    <p:sldLayoutId id="2147483692" r:id="rId3"/>
    <p:sldLayoutId id="2147483693" r:id="rId4"/>
    <p:sldLayoutId id="2147483694" r:id="rId5"/>
    <p:sldLayoutId id="2147483695" r:id="rId6"/>
    <p:sldLayoutId id="2147483696" r:id="rId7"/>
    <p:sldLayoutId id="2147483697" r:id="rId8"/>
    <p:sldLayoutId id="2147483698" r:id="rId9"/>
    <p:sldLayoutId id="2147483699" r:id="rId10"/>
    <p:sldLayoutId id="2147483700" r:id="rId11"/>
  </p:sldLayoutIdLs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3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3" Type="http://schemas.openxmlformats.org/officeDocument/2006/relationships/slideLayout" Target="../slideLayouts/slideLayout19.xml"/><Relationship Id="rId2" Type="http://schemas.openxmlformats.org/officeDocument/2006/relationships/video" Target="../media/media1.mp4"/><Relationship Id="rId1" Type="http://schemas.microsoft.com/office/2007/relationships/media" Target="../media/media1.mp4"/><Relationship Id="rId4" Type="http://schemas.openxmlformats.org/officeDocument/2006/relationships/image" Target="../media/image7.png"/></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6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a:extLst>
            <a:ext uri="{FF2B5EF4-FFF2-40B4-BE49-F238E27FC236}">
              <a16:creationId xmlns:a16="http://schemas.microsoft.com/office/drawing/2014/main" id="{D050A648-D70C-B149-FF07-7C22C08415B4}"/>
            </a:ext>
          </a:extLst>
        </p:cNvPr>
        <p:cNvGrpSpPr/>
        <p:nvPr/>
      </p:nvGrpSpPr>
      <p:grpSpPr>
        <a:xfrm>
          <a:off x="0" y="0"/>
          <a:ext cx="0" cy="0"/>
          <a:chOff x="0" y="0"/>
          <a:chExt cx="0" cy="0"/>
        </a:xfrm>
      </p:grpSpPr>
      <p:pic>
        <p:nvPicPr>
          <p:cNvPr id="4" name="Picture 3" descr="AGCF highest resolution.jpg">
            <a:extLst>
              <a:ext uri="{FF2B5EF4-FFF2-40B4-BE49-F238E27FC236}">
                <a16:creationId xmlns:a16="http://schemas.microsoft.com/office/drawing/2014/main" id="{3806C461-6B90-C369-63F1-499729D882E9}"/>
              </a:ext>
            </a:extLst>
          </p:cNvPr>
          <p:cNvPicPr>
            <a:picLocks noChangeAspect="1"/>
          </p:cNvPicPr>
          <p:nvPr/>
        </p:nvPicPr>
        <p:blipFill>
          <a:blip r:embed="rId2" cstate="print"/>
          <a:stretch>
            <a:fillRect/>
          </a:stretch>
        </p:blipFill>
        <p:spPr>
          <a:xfrm>
            <a:off x="2133600" y="2"/>
            <a:ext cx="7772400" cy="6121625"/>
          </a:xfrm>
          <a:prstGeom prst="rect">
            <a:avLst/>
          </a:prstGeom>
        </p:spPr>
      </p:pic>
    </p:spTree>
    <p:extLst>
      <p:ext uri="{BB962C8B-B14F-4D97-AF65-F5344CB8AC3E}">
        <p14:creationId xmlns:p14="http://schemas.microsoft.com/office/powerpoint/2010/main" val="346151423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a:xfrm>
            <a:off x="0" y="0"/>
            <a:ext cx="12192000" cy="6019800"/>
          </a:xfrm>
          <a:prstGeom prst="rect">
            <a:avLst/>
          </a:prstGeom>
        </p:spPr>
        <p:txBody>
          <a:bodyPr/>
          <a:lstStyle/>
          <a:p>
            <a:pPr algn="ctr"/>
            <a:r>
              <a:rPr lang="en-US" sz="4000" dirty="0"/>
              <a:t> 3 Therefore, brethren, seek out from among you seven men of good reputation, full of the Holy Spirit and wisdom, whom we may appoint over this business; 4 but we will give ourselves continually to prayer and to the ministry of the word." </a:t>
            </a:r>
          </a:p>
          <a:p>
            <a:pPr algn="ctr"/>
            <a:endParaRPr lang="en-US" sz="4000" b="1" dirty="0"/>
          </a:p>
          <a:p>
            <a:pPr marL="0" marR="0" algn="ctr">
              <a:lnSpc>
                <a:spcPct val="115000"/>
              </a:lnSpc>
              <a:spcAft>
                <a:spcPts val="1000"/>
              </a:spcAft>
            </a:pPr>
            <a:r>
              <a:rPr lang="en-US" sz="4000" dirty="0">
                <a:ea typeface="Calibri" panose="020F0502020204030204" pitchFamily="34" charset="0"/>
                <a:cs typeface="Times New Roman" panose="02020603050405020304" pitchFamily="18" charset="0"/>
              </a:rPr>
              <a:t> </a:t>
            </a:r>
            <a:endParaRPr lang="en-US" sz="4000" dirty="0">
              <a:latin typeface="Calibri" panose="020F0502020204030204" pitchFamily="34" charset="0"/>
              <a:ea typeface="Calibri" panose="020F0502020204030204" pitchFamily="34" charset="0"/>
              <a:cs typeface="Times New Roman" panose="02020603050405020304" pitchFamily="18" charset="0"/>
            </a:endParaRPr>
          </a:p>
          <a:p>
            <a:pPr algn="ctr"/>
            <a:r>
              <a:rPr lang="en-US" sz="4000" b="1" dirty="0"/>
              <a:t> </a:t>
            </a:r>
            <a:endParaRPr lang="en-US" sz="4000" dirty="0"/>
          </a:p>
          <a:p>
            <a:pPr marL="0" marR="0" algn="ctr">
              <a:lnSpc>
                <a:spcPct val="115000"/>
              </a:lnSpc>
              <a:spcBef>
                <a:spcPts val="0"/>
              </a:spcBef>
              <a:spcAft>
                <a:spcPts val="0"/>
              </a:spcAft>
            </a:pPr>
            <a:r>
              <a:rPr lang="en-US" sz="4000" dirty="0">
                <a:ea typeface="Calibri" panose="020F0502020204030204" pitchFamily="34" charset="0"/>
                <a:cs typeface="Times New Roman" panose="02020603050405020304" pitchFamily="18" charset="0"/>
              </a:rPr>
              <a:t> </a:t>
            </a:r>
            <a:r>
              <a:rPr lang="en-US" sz="4000" dirty="0"/>
              <a:t> </a:t>
            </a:r>
          </a:p>
          <a:p>
            <a:pPr marL="0" marR="0" algn="ctr">
              <a:lnSpc>
                <a:spcPct val="115000"/>
              </a:lnSpc>
              <a:spcAft>
                <a:spcPts val="1000"/>
              </a:spcAft>
            </a:pPr>
            <a:r>
              <a:rPr lang="en-US" sz="4000" dirty="0">
                <a:ea typeface="Calibri" panose="020F0502020204030204" pitchFamily="34" charset="0"/>
                <a:cs typeface="Times New Roman" panose="02020603050405020304" pitchFamily="18" charset="0"/>
              </a:rPr>
              <a:t> </a:t>
            </a:r>
            <a:endParaRPr lang="en-US" sz="4000" dirty="0">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buNone/>
            </a:pPr>
            <a:r>
              <a:rPr lang="en-US" sz="4000" dirty="0">
                <a:effectLst/>
                <a:latin typeface="Verdana" panose="020B0604030504040204" pitchFamily="34" charset="0"/>
                <a:ea typeface="Calibri" panose="020F0502020204030204" pitchFamily="34" charset="0"/>
                <a:cs typeface="Calibri" panose="020F0502020204030204" pitchFamily="34"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pP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buNone/>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029200"/>
          </a:xfrm>
          <a:prstGeom prst="rect">
            <a:avLst/>
          </a:prstGeom>
        </p:spPr>
        <p:txBody>
          <a:bodyPr/>
          <a:lstStyle/>
          <a:p>
            <a:pPr algn="ctr"/>
            <a:r>
              <a:rPr lang="en-US" sz="4000" dirty="0"/>
              <a:t> 5 And the saying pleased the whole multitude. And they chose Stephen, a man full of faith and the Holy Spirit, and Philip, Prochorus, Nicanor, Timon, Parmenas, and Nicolas, a proselyte from Antioch, 6 whom they set before the apostles; and when they had prayed, they laid hands on them. </a:t>
            </a:r>
          </a:p>
          <a:p>
            <a:pPr algn="ctr"/>
            <a:r>
              <a:rPr lang="en-US" sz="4000" dirty="0"/>
              <a:t> </a:t>
            </a:r>
          </a:p>
          <a:p>
            <a:pPr algn="ctr"/>
            <a:r>
              <a:rPr lang="en-US" sz="4000" dirty="0"/>
              <a:t> </a:t>
            </a:r>
          </a:p>
          <a:p>
            <a:pPr algn="ctr"/>
            <a:r>
              <a:rPr lang="en-US" sz="4000" dirty="0"/>
              <a:t> </a:t>
            </a:r>
            <a:r>
              <a:rPr lang="en-US" sz="4000" b="1" dirty="0"/>
              <a:t> </a:t>
            </a:r>
            <a:endParaRPr lang="en-US" sz="4000" dirty="0"/>
          </a:p>
          <a:p>
            <a:pPr marL="0" marR="0" algn="ctr">
              <a:lnSpc>
                <a:spcPct val="115000"/>
              </a:lnSpc>
              <a:spcAft>
                <a:spcPts val="1000"/>
              </a:spcAft>
            </a:pPr>
            <a:r>
              <a:rPr lang="en-US" sz="4000" dirty="0">
                <a:ea typeface="Calibri" panose="020F0502020204030204" pitchFamily="34" charset="0"/>
                <a:cs typeface="Times New Roman" panose="02020603050405020304" pitchFamily="18" charset="0"/>
              </a:rPr>
              <a:t> </a:t>
            </a:r>
            <a:endParaRPr lang="en-US" sz="4000" dirty="0">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029200"/>
          </a:xfrm>
          <a:prstGeom prst="rect">
            <a:avLst/>
          </a:prstGeom>
        </p:spPr>
        <p:txBody>
          <a:bodyPr/>
          <a:lstStyle/>
          <a:p>
            <a:pPr algn="ctr"/>
            <a:r>
              <a:rPr lang="en-US" sz="4000" b="1" dirty="0"/>
              <a:t>Biblical Basis for Deacons as Honorable</a:t>
            </a:r>
            <a:endParaRPr lang="en-US" sz="4000" dirty="0"/>
          </a:p>
          <a:p>
            <a:pPr algn="ctr"/>
            <a:r>
              <a:rPr lang="en-US" sz="4000" dirty="0"/>
              <a:t> </a:t>
            </a:r>
          </a:p>
          <a:p>
            <a:pPr algn="ctr"/>
            <a:r>
              <a:rPr lang="en-US" sz="4000" dirty="0"/>
              <a:t> </a:t>
            </a:r>
          </a:p>
          <a:p>
            <a:pPr marL="0" marR="0" algn="ctr">
              <a:lnSpc>
                <a:spcPct val="115000"/>
              </a:lnSpc>
              <a:spcBef>
                <a:spcPts val="0"/>
              </a:spcBef>
              <a:spcAft>
                <a:spcPts val="0"/>
              </a:spcAft>
            </a:pP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8388"/>
            <a:ext cx="12192000" cy="5020811"/>
          </a:xfrm>
          <a:prstGeom prst="rect">
            <a:avLst/>
          </a:prstGeom>
        </p:spPr>
        <p:txBody>
          <a:bodyPr/>
          <a:lstStyle/>
          <a:p>
            <a:pPr algn="ctr"/>
            <a:r>
              <a:rPr lang="en-US" sz="4000" b="1" u="sng" dirty="0"/>
              <a:t>1 Timothy 3:8-12</a:t>
            </a:r>
            <a:endParaRPr lang="en-US" sz="4000" u="sng" dirty="0"/>
          </a:p>
          <a:p>
            <a:pPr algn="ctr"/>
            <a:r>
              <a:rPr lang="en-US" sz="4000" dirty="0"/>
              <a:t>8 Likewise deacons must be reverent, not double-tongued, not given to much wine, not greedy for money, 9 holding the mystery of the faith with a pure conscience. 10 But let these also first be tested; then let them serve as deacons, being found blameless. </a:t>
            </a:r>
          </a:p>
          <a:p>
            <a:pPr marL="0" marR="0" algn="ctr">
              <a:lnSpc>
                <a:spcPct val="115000"/>
              </a:lnSpc>
              <a:spcAft>
                <a:spcPts val="1000"/>
              </a:spcAft>
            </a:pPr>
            <a:r>
              <a:rPr lang="en-US" sz="4000" dirty="0">
                <a:ea typeface="Calibri" panose="020F0502020204030204" pitchFamily="34" charset="0"/>
                <a:cs typeface="Times New Roman" panose="02020603050405020304" pitchFamily="18" charset="0"/>
              </a:rPr>
              <a:t> </a:t>
            </a:r>
            <a:endParaRPr lang="en-US" sz="4000" dirty="0">
              <a:latin typeface="Calibri" panose="020F0502020204030204" pitchFamily="34" charset="0"/>
              <a:ea typeface="Calibri" panose="020F0502020204030204" pitchFamily="34" charset="0"/>
              <a:cs typeface="Times New Roman" panose="02020603050405020304" pitchFamily="18" charset="0"/>
            </a:endParaRPr>
          </a:p>
          <a:p>
            <a:pPr algn="ctr"/>
            <a:r>
              <a:rPr lang="en-US" sz="4000" b="1" dirty="0"/>
              <a:t> </a:t>
            </a:r>
            <a:endParaRPr lang="en-US" sz="4000" dirty="0"/>
          </a:p>
          <a:p>
            <a:pPr algn="ctr"/>
            <a:r>
              <a:rPr lang="en-US" sz="4000" b="1" dirty="0"/>
              <a:t> </a:t>
            </a:r>
            <a:endParaRPr lang="en-US" sz="4000" dirty="0"/>
          </a:p>
          <a:p>
            <a:pPr algn="ctr"/>
            <a:r>
              <a:rPr lang="en-US" sz="4000" dirty="0"/>
              <a:t> </a:t>
            </a:r>
          </a:p>
          <a:p>
            <a:pPr marL="0" marR="0" algn="ctr">
              <a:lnSpc>
                <a:spcPct val="115000"/>
              </a:lnSpc>
              <a:spcAft>
                <a:spcPts val="1000"/>
              </a:spcAft>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1351878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029200"/>
          </a:xfrm>
          <a:prstGeom prst="rect">
            <a:avLst/>
          </a:prstGeom>
        </p:spPr>
        <p:txBody>
          <a:bodyPr/>
          <a:lstStyle/>
          <a:p>
            <a:pPr algn="ctr"/>
            <a:r>
              <a:rPr lang="en-US" sz="4000" dirty="0"/>
              <a:t> 11 Likewise their wives must be reverent, not slanderers, temperate, faithful in all things. 12 Let deacons be the husbands of one wife, ruling their children and their own houses well.</a:t>
            </a:r>
          </a:p>
          <a:p>
            <a:pPr algn="ctr"/>
            <a:r>
              <a:rPr lang="en-US" sz="4000" dirty="0"/>
              <a:t> </a:t>
            </a:r>
          </a:p>
          <a:p>
            <a:pPr marL="0" marR="0" algn="ctr">
              <a:lnSpc>
                <a:spcPct val="115000"/>
              </a:lnSpc>
              <a:spcBef>
                <a:spcPts val="0"/>
              </a:spcBef>
              <a:spcAft>
                <a:spcPts val="0"/>
              </a:spcAft>
            </a:pPr>
            <a:r>
              <a:rPr lang="en-US" sz="4000" dirty="0">
                <a:ea typeface="Calibri" panose="020F0502020204030204" pitchFamily="34" charset="0"/>
                <a:cs typeface="Times New Roman" panose="02020603050405020304" pitchFamily="18" charset="0"/>
              </a:rPr>
              <a:t> </a:t>
            </a:r>
            <a:endParaRPr lang="en-US" sz="4000" dirty="0">
              <a:latin typeface="Calibri" panose="020F0502020204030204" pitchFamily="34" charset="0"/>
              <a:ea typeface="Calibri" panose="020F0502020204030204" pitchFamily="34" charset="0"/>
              <a:cs typeface="Times New Roman" panose="02020603050405020304" pitchFamily="18" charset="0"/>
            </a:endParaRPr>
          </a:p>
          <a:p>
            <a:pPr algn="ctr"/>
            <a:endParaRPr lang="en-US" sz="4000" b="1" dirty="0"/>
          </a:p>
          <a:p>
            <a:pPr algn="ctr"/>
            <a:r>
              <a:rPr lang="en-US" sz="4400" dirty="0"/>
              <a:t> </a:t>
            </a:r>
          </a:p>
          <a:p>
            <a:pPr algn="ctr"/>
            <a:r>
              <a:rPr lang="en-US" sz="4000" b="1" dirty="0"/>
              <a:t> </a:t>
            </a:r>
            <a:endParaRPr lang="en-US" sz="4000" dirty="0"/>
          </a:p>
          <a:p>
            <a:pPr algn="ctr"/>
            <a:r>
              <a:rPr lang="en-US" sz="4000" dirty="0"/>
              <a:t> </a:t>
            </a:r>
          </a:p>
          <a:p>
            <a:pPr marL="0" marR="0" algn="ctr">
              <a:lnSpc>
                <a:spcPct val="115000"/>
              </a:lnSpc>
              <a:spcAft>
                <a:spcPts val="1000"/>
              </a:spcAft>
              <a:buNone/>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A8A0B00-4AF8-9988-A972-CE08D87DBA85}"/>
            </a:ext>
          </a:extLst>
        </p:cNvPr>
        <p:cNvGrpSpPr/>
        <p:nvPr/>
      </p:nvGrpSpPr>
      <p:grpSpPr>
        <a:xfrm>
          <a:off x="0" y="0"/>
          <a:ext cx="0" cy="0"/>
          <a:chOff x="0" y="0"/>
          <a:chExt cx="0" cy="0"/>
        </a:xfrm>
      </p:grpSpPr>
      <p:sp>
        <p:nvSpPr>
          <p:cNvPr id="2" name="Rectangle 3">
            <a:extLst>
              <a:ext uri="{FF2B5EF4-FFF2-40B4-BE49-F238E27FC236}">
                <a16:creationId xmlns:a16="http://schemas.microsoft.com/office/drawing/2014/main" id="{86D4BCBB-7F95-8583-5994-DE3BB2D21EB1}"/>
              </a:ext>
            </a:extLst>
          </p:cNvPr>
          <p:cNvSpPr txBox="1">
            <a:spLocks noChangeArrowheads="1"/>
          </p:cNvSpPr>
          <p:nvPr/>
        </p:nvSpPr>
        <p:spPr>
          <a:xfrm>
            <a:off x="0" y="0"/>
            <a:ext cx="12192000" cy="5029200"/>
          </a:xfrm>
          <a:prstGeom prst="rect">
            <a:avLst/>
          </a:prstGeom>
        </p:spPr>
        <p:txBody>
          <a:bodyPr/>
          <a:lstStyle/>
          <a:p>
            <a:pPr algn="ctr"/>
            <a:r>
              <a:rPr lang="en-US" sz="4000" dirty="0"/>
              <a:t> </a:t>
            </a:r>
            <a:r>
              <a:rPr lang="en-US" sz="4000" b="1" dirty="0"/>
              <a:t>The role of deacons and honor The term "deacon" originates from the Greek word "</a:t>
            </a:r>
            <a:r>
              <a:rPr lang="en-US" sz="4000" b="1" dirty="0" err="1"/>
              <a:t>diakonos</a:t>
            </a:r>
            <a:r>
              <a:rPr lang="en-US" sz="4000" b="1" dirty="0"/>
              <a:t>", meaning "servant" or "minister".</a:t>
            </a:r>
            <a:endParaRPr lang="en-US" sz="4000" dirty="0"/>
          </a:p>
          <a:p>
            <a:pPr algn="ctr"/>
            <a:r>
              <a:rPr lang="en-US" sz="4000" dirty="0"/>
              <a:t> </a:t>
            </a:r>
          </a:p>
          <a:p>
            <a:pPr algn="ct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94378593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51275"/>
            <a:ext cx="12192000" cy="5537675"/>
          </a:xfrm>
          <a:prstGeom prst="rect">
            <a:avLst/>
          </a:prstGeom>
        </p:spPr>
        <p:txBody>
          <a:bodyPr/>
          <a:lstStyle/>
          <a:p>
            <a:pPr algn="ctr"/>
            <a:r>
              <a:rPr lang="en-US" sz="4000" dirty="0"/>
              <a:t>  </a:t>
            </a:r>
            <a:r>
              <a:rPr lang="en-US" sz="4000" b="1" dirty="0"/>
              <a:t>Caring for the poor and vulnerable. Addressing practical needs that arise within the congregation. Supporting the ministry of the elders/pastors by freeing them to focus on teaching and prayer.</a:t>
            </a:r>
            <a:endParaRPr lang="en-US" sz="4000" dirty="0"/>
          </a:p>
          <a:p>
            <a:pPr algn="ctr"/>
            <a:r>
              <a:rPr lang="en-US" sz="4000" dirty="0"/>
              <a:t> </a:t>
            </a:r>
          </a:p>
          <a:p>
            <a:pPr algn="ctr"/>
            <a:endParaRPr lang="en-US" sz="4000" dirty="0"/>
          </a:p>
        </p:txBody>
      </p:sp>
    </p:spTree>
    <p:extLst>
      <p:ext uri="{BB962C8B-B14F-4D97-AF65-F5344CB8AC3E}">
        <p14:creationId xmlns:p14="http://schemas.microsoft.com/office/powerpoint/2010/main" val="315231209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486400"/>
          </a:xfrm>
          <a:prstGeom prst="rect">
            <a:avLst/>
          </a:prstGeom>
        </p:spPr>
        <p:txBody>
          <a:bodyPr/>
          <a:lstStyle/>
          <a:p>
            <a:pPr algn="ctr"/>
            <a:r>
              <a:rPr lang="en-US" sz="4000" dirty="0"/>
              <a:t> </a:t>
            </a:r>
            <a:r>
              <a:rPr lang="en-US" sz="4000" b="1" dirty="0"/>
              <a:t>Deacons are also expected to promote unity within the church and be examples of Christ-like humility and sacrifice.</a:t>
            </a:r>
            <a:endParaRPr lang="en-US" sz="4000" dirty="0"/>
          </a:p>
          <a:p>
            <a:pPr algn="ctr"/>
            <a:r>
              <a:rPr lang="en-US" sz="4000" dirty="0"/>
              <a:t> </a:t>
            </a:r>
          </a:p>
          <a:p>
            <a:pPr marL="0" marR="0" algn="ctr">
              <a:lnSpc>
                <a:spcPct val="115000"/>
              </a:lnSpc>
              <a:spcBef>
                <a:spcPts val="0"/>
              </a:spcBef>
              <a:spcAft>
                <a:spcPts val="0"/>
              </a:spcAft>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99682267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486400"/>
          </a:xfrm>
          <a:prstGeom prst="rect">
            <a:avLst/>
          </a:prstGeom>
        </p:spPr>
        <p:txBody>
          <a:bodyPr/>
          <a:lstStyle/>
          <a:p>
            <a:pPr algn="ctr"/>
            <a:r>
              <a:rPr lang="en-US" sz="4000" b="1" dirty="0"/>
              <a:t>Serving well as a deacon is explicitly linked in scripture to gaining a "good standing" and "great confidence in the faith which is in Christ Jesus". </a:t>
            </a:r>
            <a:endParaRPr lang="en-US" sz="4000" dirty="0"/>
          </a:p>
          <a:p>
            <a:pPr algn="ctr"/>
            <a:r>
              <a:rPr lang="en-US" sz="4000" dirty="0"/>
              <a:t> </a:t>
            </a:r>
          </a:p>
          <a:p>
            <a:pPr algn="ctr"/>
            <a:r>
              <a:rPr lang="en-US" sz="4000" dirty="0"/>
              <a:t> </a:t>
            </a:r>
          </a:p>
          <a:p>
            <a:pPr algn="ctr"/>
            <a:r>
              <a:rPr lang="en-US" sz="4000" dirty="0"/>
              <a:t>  </a:t>
            </a:r>
          </a:p>
          <a:p>
            <a:pPr algn="ctr"/>
            <a:endParaRPr lang="en-US" sz="4000" dirty="0"/>
          </a:p>
          <a:p>
            <a:pPr marL="0" marR="0" algn="ctr">
              <a:lnSpc>
                <a:spcPct val="115000"/>
              </a:lnSpc>
              <a:spcBef>
                <a:spcPts val="0"/>
              </a:spcBef>
              <a:spcAft>
                <a:spcPts val="0"/>
              </a:spcAft>
            </a:pPr>
            <a:r>
              <a:rPr lang="en-US" sz="4000" b="1" dirty="0">
                <a:ea typeface="Calibri" panose="020F0502020204030204" pitchFamily="34" charset="0"/>
                <a:cs typeface="Times New Roman" panose="02020603050405020304" pitchFamily="18" charset="0"/>
              </a:rPr>
              <a:t> </a:t>
            </a:r>
            <a:endParaRPr lang="en-US" sz="4000" dirty="0">
              <a:latin typeface="Calibri" panose="020F0502020204030204" pitchFamily="34" charset="0"/>
              <a:ea typeface="Calibri" panose="020F0502020204030204" pitchFamily="34" charset="0"/>
              <a:cs typeface="Times New Roman" panose="02020603050405020304" pitchFamily="18" charset="0"/>
            </a:endParaRPr>
          </a:p>
          <a:p>
            <a:pPr algn="ctr"/>
            <a:r>
              <a:rPr lang="en-US" sz="4000" dirty="0"/>
              <a:t> </a:t>
            </a:r>
          </a:p>
          <a:p>
            <a:pPr marL="0" marR="0" algn="ctr">
              <a:lnSpc>
                <a:spcPct val="115000"/>
              </a:lnSpc>
              <a:spcBef>
                <a:spcPts val="0"/>
              </a:spcBef>
              <a:spcAft>
                <a:spcPts val="0"/>
              </a:spcAft>
            </a:pP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38152311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486400"/>
          </a:xfrm>
          <a:prstGeom prst="rect">
            <a:avLst/>
          </a:prstGeom>
        </p:spPr>
        <p:txBody>
          <a:bodyPr/>
          <a:lstStyle/>
          <a:p>
            <a:pPr algn="ctr"/>
            <a:r>
              <a:rPr lang="en-US" sz="4000" b="1" dirty="0"/>
              <a:t>The office of deacon is not just a title but a call to service and a commitment to embody the values and teachings of Christianity. The qualities required and the vital functions performed by deacons have historically positioned them as honorable members of the church community.</a:t>
            </a:r>
            <a:endParaRPr lang="en-US" sz="4000" dirty="0"/>
          </a:p>
          <a:p>
            <a:pPr algn="ctr"/>
            <a:r>
              <a:rPr lang="en-US" sz="4000" b="1" dirty="0"/>
              <a:t> </a:t>
            </a:r>
            <a:endParaRPr lang="en-US" sz="4000" dirty="0"/>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6424003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pic>
        <p:nvPicPr>
          <p:cNvPr id="2" name="Picture 1" descr="C:\Users\Placido Soliven\Desktop\Google Images\Turn Off Cell Phones.jpg"/>
          <p:cNvPicPr>
            <a:picLocks noChangeAspect="1" noChangeArrowheads="1"/>
          </p:cNvPicPr>
          <p:nvPr/>
        </p:nvPicPr>
        <p:blipFill>
          <a:blip r:embed="rId2" cstate="print"/>
          <a:srcRect/>
          <a:stretch>
            <a:fillRect/>
          </a:stretch>
        </p:blipFill>
        <p:spPr bwMode="auto">
          <a:xfrm>
            <a:off x="0" y="0"/>
            <a:ext cx="12192000" cy="6858000"/>
          </a:xfrm>
          <a:prstGeom prst="rect">
            <a:avLst/>
          </a:prstGeom>
          <a:noFill/>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486400"/>
          </a:xfrm>
          <a:prstGeom prst="rect">
            <a:avLst/>
          </a:prstGeom>
        </p:spPr>
        <p:txBody>
          <a:bodyPr/>
          <a:lstStyle/>
          <a:p>
            <a:pPr algn="ctr"/>
            <a:r>
              <a:rPr lang="en-US" sz="4000" dirty="0"/>
              <a:t>  </a:t>
            </a:r>
            <a:r>
              <a:rPr lang="en-US" sz="4000" b="1" dirty="0"/>
              <a:t>9 holding the mystery of the faith with a pure conscience. </a:t>
            </a:r>
            <a:endParaRPr lang="en-US" sz="4000" dirty="0"/>
          </a:p>
          <a:p>
            <a:pPr marL="0" marR="0" algn="ctr">
              <a:lnSpc>
                <a:spcPct val="115000"/>
              </a:lnSpc>
              <a:spcAft>
                <a:spcPts val="1000"/>
              </a:spcAft>
            </a:pPr>
            <a:r>
              <a:rPr lang="en-US" sz="4000" b="1" dirty="0">
                <a:ea typeface="Calibri" panose="020F0502020204030204" pitchFamily="34" charset="0"/>
                <a:cs typeface="Times New Roman" panose="02020603050405020304" pitchFamily="18" charset="0"/>
              </a:rPr>
              <a:t> </a:t>
            </a:r>
            <a:endParaRPr lang="en-US" sz="4000" dirty="0">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pPr>
            <a:r>
              <a:rPr lang="en-US" sz="4000" b="1" dirty="0">
                <a:ea typeface="Calibri" panose="020F0502020204030204" pitchFamily="34" charset="0"/>
                <a:cs typeface="Times New Roman" panose="02020603050405020304" pitchFamily="18" charset="0"/>
              </a:rPr>
              <a:t> </a:t>
            </a:r>
            <a:endParaRPr lang="en-US" sz="4000" dirty="0">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44325698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486400"/>
          </a:xfrm>
          <a:prstGeom prst="rect">
            <a:avLst/>
          </a:prstGeom>
        </p:spPr>
        <p:txBody>
          <a:bodyPr/>
          <a:lstStyle/>
          <a:p>
            <a:pPr algn="ctr"/>
            <a:r>
              <a:rPr lang="en-US" sz="4000" b="1" u="sng" dirty="0"/>
              <a:t>Acts 6:3</a:t>
            </a:r>
            <a:endParaRPr lang="en-US" sz="4000" u="sng" dirty="0"/>
          </a:p>
          <a:p>
            <a:pPr algn="ctr"/>
            <a:r>
              <a:rPr lang="en-US" sz="4000" dirty="0"/>
              <a:t>Therefore, brethren, seek out from among you seven men of good reputation, full of the Holy Spirit and wisdom, whom we may appoint over this business;</a:t>
            </a:r>
          </a:p>
          <a:p>
            <a:pPr algn="ctr"/>
            <a:r>
              <a:rPr lang="en-US" sz="4000" dirty="0"/>
              <a:t> </a:t>
            </a:r>
          </a:p>
          <a:p>
            <a:pPr algn="ctr"/>
            <a:r>
              <a:rPr lang="en-US" sz="4000" b="1" dirty="0"/>
              <a:t> </a:t>
            </a:r>
            <a:endParaRPr lang="en-US" sz="4000" dirty="0"/>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11500174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486400"/>
          </a:xfrm>
          <a:prstGeom prst="rect">
            <a:avLst/>
          </a:prstGeom>
        </p:spPr>
        <p:txBody>
          <a:bodyPr/>
          <a:lstStyle/>
          <a:p>
            <a:pPr algn="ctr"/>
            <a:r>
              <a:rPr lang="en-US" sz="4000" dirty="0">
                <a:ea typeface="Calibri" panose="020F0502020204030204" pitchFamily="34" charset="0"/>
                <a:cs typeface="Times New Roman" panose="02020603050405020304" pitchFamily="18" charset="0"/>
              </a:rPr>
              <a:t> </a:t>
            </a:r>
            <a:r>
              <a:rPr lang="en-US" sz="4000" b="1" dirty="0"/>
              <a:t>10 But let these also first be tested; then let them serve as deacons, being found blameless.</a:t>
            </a:r>
            <a:endParaRPr lang="en-US" sz="4000" dirty="0"/>
          </a:p>
          <a:p>
            <a:pPr marL="0" marR="0" algn="ctr">
              <a:lnSpc>
                <a:spcPct val="115000"/>
              </a:lnSpc>
              <a:spcBef>
                <a:spcPts val="0"/>
              </a:spcBef>
              <a:spcAft>
                <a:spcPts val="0"/>
              </a:spcAft>
            </a:pPr>
            <a:r>
              <a:rPr lang="en-US" sz="4000" dirty="0">
                <a:ea typeface="Calibri" panose="020F0502020204030204" pitchFamily="34" charset="0"/>
                <a:cs typeface="Times New Roman" panose="02020603050405020304" pitchFamily="18" charset="0"/>
              </a:rPr>
              <a:t> </a:t>
            </a:r>
            <a:endParaRPr lang="en-US" sz="4000" dirty="0">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buNone/>
            </a:pPr>
            <a:endParaRPr lang="en-US" sz="3200" dirty="0">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buNone/>
            </a:pPr>
            <a:r>
              <a:rPr lang="en-US" sz="4000" dirty="0">
                <a:ea typeface="Calibri" panose="020F0502020204030204" pitchFamily="34" charset="0"/>
                <a:cs typeface="Times New Roman" panose="02020603050405020304" pitchFamily="18" charset="0"/>
              </a:rPr>
              <a:t> </a:t>
            </a:r>
            <a:endParaRPr lang="en-US" sz="3200" dirty="0">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69938313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486400"/>
          </a:xfrm>
          <a:prstGeom prst="rect">
            <a:avLst/>
          </a:prstGeom>
        </p:spPr>
        <p:txBody>
          <a:bodyPr/>
          <a:lstStyle/>
          <a:p>
            <a:pPr algn="ctr"/>
            <a:r>
              <a:rPr lang="en-US" sz="4000" b="1" dirty="0"/>
              <a:t>11 Likewise their wives must be reverent, not slanderers, temperate, faithful in all things.</a:t>
            </a:r>
            <a:endParaRPr lang="en-US" sz="4000" dirty="0"/>
          </a:p>
          <a:p>
            <a:pPr algn="ctr"/>
            <a:r>
              <a:rPr lang="en-US" sz="4000" b="1" dirty="0"/>
              <a:t> </a:t>
            </a:r>
            <a:endParaRPr lang="en-US" sz="4000" dirty="0"/>
          </a:p>
          <a:p>
            <a:pPr marL="0" marR="0" algn="ctr">
              <a:lnSpc>
                <a:spcPct val="115000"/>
              </a:lnSpc>
              <a:spcAft>
                <a:spcPts val="1000"/>
              </a:spcAft>
              <a:buNone/>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09581796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486400"/>
          </a:xfrm>
          <a:prstGeom prst="rect">
            <a:avLst/>
          </a:prstGeom>
        </p:spPr>
        <p:txBody>
          <a:bodyPr/>
          <a:lstStyle/>
          <a:p>
            <a:pPr algn="ctr"/>
            <a:r>
              <a:rPr lang="en-US" sz="4000" dirty="0"/>
              <a:t> </a:t>
            </a:r>
            <a:r>
              <a:rPr lang="en-US" sz="4000" b="1" dirty="0"/>
              <a:t>1. These women were the deacons’ wives.</a:t>
            </a:r>
            <a:endParaRPr lang="en-US" sz="4000" dirty="0"/>
          </a:p>
          <a:p>
            <a:pPr algn="ctr"/>
            <a:r>
              <a:rPr lang="en-US" sz="4000" b="1" dirty="0"/>
              <a:t> </a:t>
            </a:r>
            <a:endParaRPr lang="en-US" sz="4000" dirty="0"/>
          </a:p>
          <a:p>
            <a:pPr marL="0" marR="0" algn="ctr">
              <a:lnSpc>
                <a:spcPct val="115000"/>
              </a:lnSpc>
              <a:spcAft>
                <a:spcPts val="1000"/>
              </a:spcAft>
            </a:pPr>
            <a:r>
              <a:rPr lang="en-US" sz="4000" b="1" dirty="0">
                <a:ea typeface="Calibri" panose="020F0502020204030204" pitchFamily="34" charset="0"/>
                <a:cs typeface="Times New Roman" panose="02020603050405020304" pitchFamily="18" charset="0"/>
              </a:rPr>
              <a:t> </a:t>
            </a:r>
            <a:endParaRPr lang="en-US" sz="4000" dirty="0">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pPr>
            <a:r>
              <a:rPr lang="en-US" sz="4000" b="1" dirty="0">
                <a:ea typeface="Calibri" panose="020F0502020204030204" pitchFamily="34" charset="0"/>
                <a:cs typeface="Times New Roman" panose="02020603050405020304" pitchFamily="18" charset="0"/>
              </a:rPr>
              <a:t> </a:t>
            </a:r>
            <a:endParaRPr lang="en-US" sz="4000" dirty="0">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b="1" dirty="0">
                <a:ea typeface="Calibri" panose="020F0502020204030204" pitchFamily="34" charset="0"/>
                <a:cs typeface="Times New Roman" panose="02020603050405020304" pitchFamily="18" charset="0"/>
              </a:rPr>
              <a:t> </a:t>
            </a:r>
            <a:endParaRPr lang="en-US" sz="4000" dirty="0">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a typeface="Calibri" panose="020F0502020204030204" pitchFamily="34" charset="0"/>
                <a:cs typeface="Times New Roman" panose="02020603050405020304" pitchFamily="18" charset="0"/>
              </a:rPr>
              <a:t> </a:t>
            </a:r>
            <a:endParaRPr lang="en-US" sz="4000" dirty="0">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pPr>
            <a:r>
              <a:rPr lang="en-US" sz="4000" dirty="0">
                <a:ea typeface="Calibri" panose="020F0502020204030204" pitchFamily="34" charset="0"/>
                <a:cs typeface="Times New Roman" panose="02020603050405020304" pitchFamily="18" charset="0"/>
              </a:rPr>
              <a:t> </a:t>
            </a:r>
            <a:endParaRPr lang="en-US" sz="4000" dirty="0">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buNone/>
            </a:pPr>
            <a:endParaRPr lang="en-US" sz="4000" dirty="0">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b="1" dirty="0">
                <a:ea typeface="Calibri" panose="020F0502020204030204" pitchFamily="34" charset="0"/>
                <a:cs typeface="Times New Roman" panose="02020603050405020304" pitchFamily="18" charset="0"/>
              </a:rPr>
              <a:t> </a:t>
            </a:r>
            <a:endParaRPr lang="en-US" sz="4000" dirty="0">
              <a:latin typeface="Calibri" panose="020F0502020204030204" pitchFamily="34" charset="0"/>
              <a:ea typeface="Calibri" panose="020F0502020204030204" pitchFamily="34" charset="0"/>
              <a:cs typeface="Times New Roman" panose="02020603050405020304" pitchFamily="18" charset="0"/>
            </a:endParaRPr>
          </a:p>
          <a:p>
            <a:pPr algn="ctr"/>
            <a:endParaRPr lang="en-US" sz="4000" dirty="0"/>
          </a:p>
          <a:p>
            <a:pPr algn="ctr"/>
            <a:r>
              <a:rPr lang="en-US" sz="4000" b="1" dirty="0"/>
              <a:t> </a:t>
            </a:r>
            <a:endParaRPr lang="en-US" sz="4000" dirty="0"/>
          </a:p>
          <a:p>
            <a:pPr algn="ctr"/>
            <a:r>
              <a:rPr lang="en-US" sz="4000" dirty="0"/>
              <a:t> </a:t>
            </a:r>
          </a:p>
          <a:p>
            <a:pPr marL="0" marR="0" algn="ctr">
              <a:lnSpc>
                <a:spcPct val="115000"/>
              </a:lnSpc>
              <a:spcAft>
                <a:spcPts val="1000"/>
              </a:spcAft>
              <a:buNone/>
            </a:pPr>
            <a:r>
              <a:rPr lang="en-US" sz="4000" dirty="0">
                <a:ea typeface="Calibri" panose="020F0502020204030204" pitchFamily="34" charset="0"/>
                <a:cs typeface="Times New Roman" panose="02020603050405020304" pitchFamily="18" charset="0"/>
              </a:rPr>
              <a:t> </a:t>
            </a:r>
            <a:endParaRPr lang="en-US" sz="4000" dirty="0">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68235457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486400"/>
          </a:xfrm>
          <a:prstGeom prst="rect">
            <a:avLst/>
          </a:prstGeom>
        </p:spPr>
        <p:txBody>
          <a:bodyPr/>
          <a:lstStyle/>
          <a:p>
            <a:pPr algn="ctr"/>
            <a:r>
              <a:rPr lang="en-US" sz="4000" b="1" dirty="0"/>
              <a:t>2. These are women in general. However, the context of church leadership speaks against this interpretation.</a:t>
            </a:r>
          </a:p>
          <a:p>
            <a:pPr algn="ctr"/>
            <a:endParaRPr lang="en-US" sz="4000" dirty="0"/>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46618281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486400"/>
          </a:xfrm>
          <a:prstGeom prst="rect">
            <a:avLst/>
          </a:prstGeom>
        </p:spPr>
        <p:txBody>
          <a:bodyPr/>
          <a:lstStyle/>
          <a:p>
            <a:pPr algn="ctr"/>
            <a:r>
              <a:rPr lang="en-US" sz="4000" dirty="0">
                <a:ea typeface="Calibri" panose="020F0502020204030204" pitchFamily="34" charset="0"/>
                <a:cs typeface="Times New Roman" panose="02020603050405020304" pitchFamily="18" charset="0"/>
              </a:rPr>
              <a:t> </a:t>
            </a:r>
            <a:r>
              <a:rPr lang="en-US" sz="4000" dirty="0"/>
              <a:t> </a:t>
            </a:r>
            <a:r>
              <a:rPr lang="en-US" sz="4000" b="1" dirty="0"/>
              <a:t>3. These women are female deacons or “deaconesses,” such as Phoebe</a:t>
            </a:r>
            <a:endParaRPr lang="en-US" sz="4000" dirty="0"/>
          </a:p>
          <a:p>
            <a:pPr algn="ctr"/>
            <a:r>
              <a:rPr lang="en-US" sz="4000" dirty="0"/>
              <a:t> </a:t>
            </a: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54943577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5B65C76-BBC4-FB9D-CA9A-3DD14C883DD2}"/>
            </a:ext>
          </a:extLst>
        </p:cNvPr>
        <p:cNvGrpSpPr/>
        <p:nvPr/>
      </p:nvGrpSpPr>
      <p:grpSpPr>
        <a:xfrm>
          <a:off x="0" y="0"/>
          <a:ext cx="0" cy="0"/>
          <a:chOff x="0" y="0"/>
          <a:chExt cx="0" cy="0"/>
        </a:xfrm>
      </p:grpSpPr>
      <p:sp>
        <p:nvSpPr>
          <p:cNvPr id="2" name="Rectangle 3">
            <a:extLst>
              <a:ext uri="{FF2B5EF4-FFF2-40B4-BE49-F238E27FC236}">
                <a16:creationId xmlns:a16="http://schemas.microsoft.com/office/drawing/2014/main" id="{9E073CB5-E557-1CDC-8791-1495848316F4}"/>
              </a:ext>
            </a:extLst>
          </p:cNvPr>
          <p:cNvSpPr txBox="1">
            <a:spLocks noChangeArrowheads="1"/>
          </p:cNvSpPr>
          <p:nvPr/>
        </p:nvSpPr>
        <p:spPr>
          <a:xfrm>
            <a:off x="0" y="0"/>
            <a:ext cx="12192000" cy="5486400"/>
          </a:xfrm>
          <a:prstGeom prst="rect">
            <a:avLst/>
          </a:prstGeom>
        </p:spPr>
        <p:txBody>
          <a:bodyPr/>
          <a:lstStyle/>
          <a:p>
            <a:pPr algn="ctr"/>
            <a:r>
              <a:rPr lang="en-US" sz="4000" b="1" u="sng" dirty="0"/>
              <a:t>Romans 16:1-2</a:t>
            </a:r>
            <a:endParaRPr lang="en-US" sz="4000" u="sng" dirty="0"/>
          </a:p>
          <a:p>
            <a:pPr algn="ctr"/>
            <a:r>
              <a:rPr lang="en-US" sz="4000" dirty="0"/>
              <a:t>1 I commend to you Phoebe our sister, who is a servant of the church in Cenchrea, 2 that you may receive her in the Lord in a manner worthy of the saints, and assist her in whatever business she has need of you; for indeed she has been a helper of many and of myself also. </a:t>
            </a:r>
          </a:p>
          <a:p>
            <a:pPr algn="ctr"/>
            <a:r>
              <a:rPr lang="en-US" sz="4000" dirty="0"/>
              <a:t> </a:t>
            </a:r>
          </a:p>
          <a:p>
            <a:pPr marL="0" marR="0" algn="ctr">
              <a:lnSpc>
                <a:spcPct val="115000"/>
              </a:lnSpc>
              <a:spcBef>
                <a:spcPts val="0"/>
              </a:spcBef>
              <a:spcAft>
                <a:spcPts val="0"/>
              </a:spcAft>
            </a:pPr>
            <a:r>
              <a:rPr lang="en-US" sz="4000" dirty="0">
                <a:ea typeface="Calibri" panose="020F0502020204030204" pitchFamily="34" charset="0"/>
                <a:cs typeface="Times New Roman" panose="02020603050405020304" pitchFamily="18" charset="0"/>
              </a:rPr>
              <a:t> </a:t>
            </a:r>
            <a:endParaRPr lang="en-US" sz="4000" dirty="0">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a typeface="Calibri" panose="020F0502020204030204" pitchFamily="34" charset="0"/>
                <a:cs typeface="Times New Roman" panose="02020603050405020304" pitchFamily="18" charset="0"/>
              </a:rPr>
              <a:t> </a:t>
            </a:r>
            <a:endParaRPr lang="en-US" sz="4000" dirty="0">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pPr>
            <a:r>
              <a:rPr lang="en-US" sz="4000" dirty="0">
                <a:ea typeface="Calibri" panose="020F0502020204030204" pitchFamily="34" charset="0"/>
                <a:cs typeface="Times New Roman" panose="02020603050405020304" pitchFamily="18" charset="0"/>
              </a:rPr>
              <a:t> </a:t>
            </a:r>
            <a:endParaRPr lang="en-US" sz="4000" dirty="0">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a typeface="Calibri" panose="020F0502020204030204" pitchFamily="34" charset="0"/>
                <a:cs typeface="Times New Roman" panose="02020603050405020304" pitchFamily="18" charset="0"/>
              </a:rPr>
              <a:t> </a:t>
            </a:r>
            <a:r>
              <a:rPr lang="en-US" sz="4000" b="1" dirty="0">
                <a:ea typeface="Calibri" panose="020F0502020204030204" pitchFamily="34" charset="0"/>
                <a:cs typeface="Times New Roman" panose="02020603050405020304" pitchFamily="18" charset="0"/>
              </a:rPr>
              <a:t> </a:t>
            </a:r>
            <a:endParaRPr lang="en-US" sz="4000" dirty="0">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77368570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CCCE405-D1BD-D89A-80EA-F04D016F1119}"/>
            </a:ext>
          </a:extLst>
        </p:cNvPr>
        <p:cNvGrpSpPr/>
        <p:nvPr/>
      </p:nvGrpSpPr>
      <p:grpSpPr>
        <a:xfrm>
          <a:off x="0" y="0"/>
          <a:ext cx="0" cy="0"/>
          <a:chOff x="0" y="0"/>
          <a:chExt cx="0" cy="0"/>
        </a:xfrm>
      </p:grpSpPr>
      <p:sp>
        <p:nvSpPr>
          <p:cNvPr id="2" name="Rectangle 3">
            <a:extLst>
              <a:ext uri="{FF2B5EF4-FFF2-40B4-BE49-F238E27FC236}">
                <a16:creationId xmlns:a16="http://schemas.microsoft.com/office/drawing/2014/main" id="{61969B0D-4EB9-86B4-F76D-33CFCD8ABFCD}"/>
              </a:ext>
            </a:extLst>
          </p:cNvPr>
          <p:cNvSpPr txBox="1">
            <a:spLocks noChangeArrowheads="1"/>
          </p:cNvSpPr>
          <p:nvPr/>
        </p:nvSpPr>
        <p:spPr>
          <a:xfrm>
            <a:off x="0" y="0"/>
            <a:ext cx="12192000" cy="5486400"/>
          </a:xfrm>
          <a:prstGeom prst="rect">
            <a:avLst/>
          </a:prstGeom>
        </p:spPr>
        <p:txBody>
          <a:bodyPr/>
          <a:lstStyle/>
          <a:p>
            <a:pPr algn="ctr"/>
            <a:r>
              <a:rPr lang="en-US" sz="4000" b="1" dirty="0"/>
              <a:t>12 Let deacons be the husbands of one wife, ruling their children and their own houses well.</a:t>
            </a:r>
            <a:endParaRPr lang="en-US" sz="4000" dirty="0"/>
          </a:p>
          <a:p>
            <a:pPr algn="ctr"/>
            <a:r>
              <a:rPr lang="en-US" sz="4000" dirty="0"/>
              <a:t> </a:t>
            </a:r>
          </a:p>
          <a:p>
            <a:pPr marL="0" marR="0" lvl="0" indent="0" algn="ctr" defTabSz="914400" rtl="0" eaLnBrk="1" fontAlgn="base" latinLnBrk="0" hangingPunct="1">
              <a:lnSpc>
                <a:spcPct val="115000"/>
              </a:lnSpc>
              <a:spcBef>
                <a:spcPct val="0"/>
              </a:spcBef>
              <a:spcAft>
                <a:spcPts val="100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r>
              <a:rPr kumimoji="0" lang="en-US" sz="4000" b="1"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ct val="0"/>
              </a:spcBef>
              <a:spcAft>
                <a:spcPts val="100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r>
              <a:rPr kumimoji="0" lang="en-US" sz="4000" b="1"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21030381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4E2471E-C932-A009-0835-68833F4436E3}"/>
            </a:ext>
          </a:extLst>
        </p:cNvPr>
        <p:cNvGrpSpPr/>
        <p:nvPr/>
      </p:nvGrpSpPr>
      <p:grpSpPr>
        <a:xfrm>
          <a:off x="0" y="0"/>
          <a:ext cx="0" cy="0"/>
          <a:chOff x="0" y="0"/>
          <a:chExt cx="0" cy="0"/>
        </a:xfrm>
      </p:grpSpPr>
      <p:sp>
        <p:nvSpPr>
          <p:cNvPr id="2" name="Rectangle 3">
            <a:extLst>
              <a:ext uri="{FF2B5EF4-FFF2-40B4-BE49-F238E27FC236}">
                <a16:creationId xmlns:a16="http://schemas.microsoft.com/office/drawing/2014/main" id="{16382B56-8BD3-82E6-A220-76BB55BCAC09}"/>
              </a:ext>
            </a:extLst>
          </p:cNvPr>
          <p:cNvSpPr txBox="1">
            <a:spLocks noChangeArrowheads="1"/>
          </p:cNvSpPr>
          <p:nvPr/>
        </p:nvSpPr>
        <p:spPr>
          <a:xfrm>
            <a:off x="0" y="0"/>
            <a:ext cx="12192000" cy="5486400"/>
          </a:xfrm>
          <a:prstGeom prst="rect">
            <a:avLst/>
          </a:prstGeom>
        </p:spPr>
        <p:txBody>
          <a:bodyPr/>
          <a:lstStyle/>
          <a:p>
            <a:pPr algn="ctr"/>
            <a:r>
              <a:rPr lang="en-US" sz="4000" b="1" u="sng" dirty="0"/>
              <a:t>1 Timothy 2:2-4</a:t>
            </a:r>
            <a:endParaRPr lang="en-US" sz="4000" u="sng" dirty="0"/>
          </a:p>
          <a:p>
            <a:pPr algn="ctr"/>
            <a:r>
              <a:rPr lang="en-US" sz="4000" dirty="0"/>
              <a:t>2 for kings and all who are in authority, that we may lead a quiet and peaceable life in all godliness and reverence. 3 For this is good and acceptable in the sight of God our Savior, 4 who desires all men to be saved and to come to the knowledge of the truth.</a:t>
            </a:r>
          </a:p>
          <a:p>
            <a:pPr marL="0" marR="0" algn="ctr">
              <a:lnSpc>
                <a:spcPct val="115000"/>
              </a:lnSpc>
              <a:spcAft>
                <a:spcPts val="1000"/>
              </a:spcAft>
            </a:pPr>
            <a:r>
              <a:rPr lang="en-US" sz="4000" dirty="0">
                <a:ea typeface="Calibri" panose="020F0502020204030204" pitchFamily="34" charset="0"/>
                <a:cs typeface="Times New Roman" panose="02020603050405020304" pitchFamily="18" charset="0"/>
              </a:rPr>
              <a:t> </a:t>
            </a:r>
            <a:endParaRPr lang="en-US" sz="4000" dirty="0">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buNone/>
            </a:pPr>
            <a:r>
              <a:rPr lang="en-US" sz="4000" b="1" dirty="0">
                <a:ea typeface="Calibri" panose="020F0502020204030204" pitchFamily="34" charset="0"/>
                <a:cs typeface="Calibri" panose="020F0502020204030204" pitchFamily="34" charset="0"/>
              </a:rPr>
              <a:t> </a:t>
            </a:r>
            <a:endParaRPr lang="en-US" sz="4000" dirty="0">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pPr>
            <a:r>
              <a:rPr lang="en-US" sz="4000" dirty="0">
                <a:ea typeface="Calibri" panose="020F0502020204030204" pitchFamily="34" charset="0"/>
                <a:cs typeface="Times New Roman" panose="02020603050405020304" pitchFamily="18" charset="0"/>
              </a:rPr>
              <a:t> </a:t>
            </a:r>
            <a:endParaRPr lang="en-US" sz="4000" dirty="0">
              <a:latin typeface="Calibri" panose="020F0502020204030204" pitchFamily="34" charset="0"/>
              <a:ea typeface="Calibri" panose="020F0502020204030204" pitchFamily="34" charset="0"/>
              <a:cs typeface="Times New Roman" panose="02020603050405020304" pitchFamily="18" charset="0"/>
            </a:endParaRPr>
          </a:p>
          <a:p>
            <a:pPr algn="ctr"/>
            <a:r>
              <a:rPr lang="en-US" sz="4000" dirty="0"/>
              <a:t> </a:t>
            </a: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08427041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1524000" y="381000"/>
            <a:ext cx="9144000" cy="1143000"/>
          </a:xfrm>
          <a:prstGeom prst="rect">
            <a:avLst/>
          </a:prstGeom>
        </p:spPr>
        <p:txBody>
          <a:bodyPr/>
          <a:lstStyle/>
          <a:p>
            <a:pPr marL="342900" marR="0" lvl="0" indent="-342900" algn="ctr" defTabSz="914400" rtl="0" eaLnBrk="1" fontAlgn="base" latinLnBrk="0" hangingPunct="1">
              <a:lnSpc>
                <a:spcPct val="100000"/>
              </a:lnSpc>
              <a:spcBef>
                <a:spcPct val="20000"/>
              </a:spcBef>
              <a:spcAft>
                <a:spcPct val="0"/>
              </a:spcAft>
              <a:buClr>
                <a:srgbClr val="E3E3FF"/>
              </a:buClr>
              <a:buSzTx/>
              <a:buFontTx/>
              <a:buChar char="•"/>
              <a:tabLst/>
              <a:defRPr/>
            </a:pPr>
            <a:endParaRPr kumimoji="0" lang="en-US" sz="4800" b="0" i="0" u="none" strike="noStrike" kern="0" cap="none" spc="0" normalizeH="0" baseline="0" noProof="0" dirty="0">
              <a:ln>
                <a:noFill/>
              </a:ln>
              <a:solidFill>
                <a:srgbClr val="FFFFFF"/>
              </a:solidFill>
              <a:effectLst/>
              <a:uLnTx/>
              <a:uFillTx/>
              <a:latin typeface="Calibri" pitchFamily="34" charset="0"/>
              <a:ea typeface="+mn-ea"/>
              <a:cs typeface="Arial"/>
            </a:endParaRPr>
          </a:p>
        </p:txBody>
      </p:sp>
      <p:sp>
        <p:nvSpPr>
          <p:cNvPr id="3" name="Rectangle 3"/>
          <p:cNvSpPr txBox="1">
            <a:spLocks noChangeArrowheads="1"/>
          </p:cNvSpPr>
          <p:nvPr/>
        </p:nvSpPr>
        <p:spPr>
          <a:xfrm>
            <a:off x="0" y="0"/>
            <a:ext cx="12192000" cy="1905000"/>
          </a:xfrm>
          <a:prstGeom prst="rect">
            <a:avLst/>
          </a:prstGeom>
        </p:spPr>
        <p:txBody>
          <a:bodyPr/>
          <a:lstStyle/>
          <a:p>
            <a:pPr algn="ctr"/>
            <a:r>
              <a:rPr lang="en-US" sz="3200" b="1" dirty="0"/>
              <a:t>God was Manifested in the Flesh </a:t>
            </a:r>
          </a:p>
          <a:p>
            <a:pPr algn="ctr"/>
            <a:r>
              <a:rPr lang="en-US" sz="2800" b="1" dirty="0"/>
              <a:t>by Pastor Fee Soliven</a:t>
            </a:r>
          </a:p>
          <a:p>
            <a:pPr algn="ctr"/>
            <a:r>
              <a:rPr lang="en-US" sz="3200" b="1" dirty="0"/>
              <a:t>1 Timothy 3:8-16</a:t>
            </a:r>
          </a:p>
          <a:p>
            <a:pPr algn="ctr"/>
            <a:r>
              <a:rPr lang="en-US" sz="3200" b="1" dirty="0"/>
              <a:t>Wednesday Evening </a:t>
            </a:r>
          </a:p>
          <a:p>
            <a:pPr algn="ctr"/>
            <a:r>
              <a:rPr lang="en-US" sz="3200" b="1" dirty="0"/>
              <a:t>July 23, 2025</a:t>
            </a:r>
          </a:p>
          <a:p>
            <a:pPr marL="0" marR="0" algn="ctr">
              <a:lnSpc>
                <a:spcPct val="115000"/>
              </a:lnSpc>
              <a:spcBef>
                <a:spcPts val="0"/>
              </a:spcBef>
              <a:spcAft>
                <a:spcPts val="0"/>
              </a:spcAft>
            </a:pP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5" name="Picture 4" descr="A close-up of a letter&#10;&#10;AI-generated content may be incorrect.">
            <a:extLst>
              <a:ext uri="{FF2B5EF4-FFF2-40B4-BE49-F238E27FC236}">
                <a16:creationId xmlns:a16="http://schemas.microsoft.com/office/drawing/2014/main" id="{628E66E0-AE3D-7269-31DC-47CF19D1215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362200"/>
            <a:ext cx="12192000" cy="4495800"/>
          </a:xfrm>
          <a:prstGeom prst="rect">
            <a:avLst/>
          </a:prstGeom>
        </p:spPr>
      </p:pic>
      <p:pic>
        <p:nvPicPr>
          <p:cNvPr id="8" name="Picture 7" descr="AGCF highest resolution.jpg"/>
          <p:cNvPicPr>
            <a:picLocks noChangeAspect="1"/>
          </p:cNvPicPr>
          <p:nvPr/>
        </p:nvPicPr>
        <p:blipFill>
          <a:blip r:embed="rId3" cstate="print"/>
          <a:stretch>
            <a:fillRect/>
          </a:stretch>
        </p:blipFill>
        <p:spPr>
          <a:xfrm>
            <a:off x="10650908" y="5695950"/>
            <a:ext cx="1549399" cy="1162050"/>
          </a:xfrm>
          <a:prstGeom prst="rect">
            <a:avLst/>
          </a:prstGeom>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BCAD27D-DA4E-88AE-A5F4-F03CFB96CAFB}"/>
            </a:ext>
          </a:extLst>
        </p:cNvPr>
        <p:cNvGrpSpPr/>
        <p:nvPr/>
      </p:nvGrpSpPr>
      <p:grpSpPr>
        <a:xfrm>
          <a:off x="0" y="0"/>
          <a:ext cx="0" cy="0"/>
          <a:chOff x="0" y="0"/>
          <a:chExt cx="0" cy="0"/>
        </a:xfrm>
      </p:grpSpPr>
      <p:sp>
        <p:nvSpPr>
          <p:cNvPr id="2" name="Rectangle 3">
            <a:extLst>
              <a:ext uri="{FF2B5EF4-FFF2-40B4-BE49-F238E27FC236}">
                <a16:creationId xmlns:a16="http://schemas.microsoft.com/office/drawing/2014/main" id="{2BA1BCD4-3304-FEEB-AC68-E1F6CB0BB575}"/>
              </a:ext>
            </a:extLst>
          </p:cNvPr>
          <p:cNvSpPr txBox="1">
            <a:spLocks noChangeArrowheads="1"/>
          </p:cNvSpPr>
          <p:nvPr/>
        </p:nvSpPr>
        <p:spPr>
          <a:xfrm>
            <a:off x="0" y="0"/>
            <a:ext cx="12192000" cy="5486400"/>
          </a:xfrm>
          <a:prstGeom prst="rect">
            <a:avLst/>
          </a:prstGeom>
        </p:spPr>
        <p:txBody>
          <a:bodyPr/>
          <a:lstStyle/>
          <a:p>
            <a:pPr algn="ctr"/>
            <a:r>
              <a:rPr lang="en-US" sz="4000" b="1" dirty="0"/>
              <a:t>  13 For those who have served well as deacons obtain for themselves a good standing and great boldness in the faith which is in Christ Jesus. </a:t>
            </a:r>
            <a:endParaRPr lang="en-US" sz="4000" dirty="0"/>
          </a:p>
          <a:p>
            <a:pPr algn="ctr"/>
            <a:r>
              <a:rPr lang="en-US" sz="4000" b="1" dirty="0"/>
              <a:t> </a:t>
            </a:r>
            <a:endParaRPr lang="en-US" sz="4000" dirty="0"/>
          </a:p>
          <a:p>
            <a:pPr algn="ctr"/>
            <a:r>
              <a:rPr lang="en-US" sz="4000" dirty="0"/>
              <a:t> </a:t>
            </a:r>
          </a:p>
          <a:p>
            <a:pPr marL="0" marR="0" algn="ctr">
              <a:lnSpc>
                <a:spcPct val="115000"/>
              </a:lnSpc>
              <a:spcAft>
                <a:spcPts val="1000"/>
              </a:spcAft>
              <a:buNone/>
            </a:pPr>
            <a:r>
              <a:rPr lang="en-US" sz="4000" dirty="0">
                <a:ea typeface="Calibri" panose="020F0502020204030204" pitchFamily="34" charset="0"/>
                <a:cs typeface="Times New Roman" panose="02020603050405020304" pitchFamily="18" charset="0"/>
              </a:rPr>
              <a:t> </a:t>
            </a:r>
            <a:endParaRPr lang="en-US" sz="4000" dirty="0">
              <a:latin typeface="Calibri" panose="020F0502020204030204" pitchFamily="34" charset="0"/>
              <a:ea typeface="Calibri" panose="020F0502020204030204" pitchFamily="34" charset="0"/>
              <a:cs typeface="Times New Roman" panose="02020603050405020304" pitchFamily="18" charset="0"/>
            </a:endParaRPr>
          </a:p>
          <a:p>
            <a:pPr algn="ctr"/>
            <a:r>
              <a:rPr lang="en-US" sz="4000" dirty="0"/>
              <a:t> </a:t>
            </a: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40395188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AF2E666-0026-01E0-3869-425AFB36E977}"/>
            </a:ext>
          </a:extLst>
        </p:cNvPr>
        <p:cNvGrpSpPr/>
        <p:nvPr/>
      </p:nvGrpSpPr>
      <p:grpSpPr>
        <a:xfrm>
          <a:off x="0" y="0"/>
          <a:ext cx="0" cy="0"/>
          <a:chOff x="0" y="0"/>
          <a:chExt cx="0" cy="0"/>
        </a:xfrm>
      </p:grpSpPr>
      <p:sp>
        <p:nvSpPr>
          <p:cNvPr id="2" name="Rectangle 3">
            <a:extLst>
              <a:ext uri="{FF2B5EF4-FFF2-40B4-BE49-F238E27FC236}">
                <a16:creationId xmlns:a16="http://schemas.microsoft.com/office/drawing/2014/main" id="{0A690963-40C1-C380-AE78-A8C7F7ECD974}"/>
              </a:ext>
            </a:extLst>
          </p:cNvPr>
          <p:cNvSpPr txBox="1">
            <a:spLocks noChangeArrowheads="1"/>
          </p:cNvSpPr>
          <p:nvPr/>
        </p:nvSpPr>
        <p:spPr>
          <a:xfrm>
            <a:off x="0" y="0"/>
            <a:ext cx="12192000" cy="5486400"/>
          </a:xfrm>
          <a:prstGeom prst="rect">
            <a:avLst/>
          </a:prstGeom>
        </p:spPr>
        <p:txBody>
          <a:bodyPr/>
          <a:lstStyle/>
          <a:p>
            <a:pPr algn="ctr"/>
            <a:r>
              <a:rPr lang="en-US" sz="4000" b="1" u="sng" dirty="0"/>
              <a:t>Ephesians 5:21-29</a:t>
            </a:r>
            <a:endParaRPr lang="en-US" sz="4000" u="sng" dirty="0"/>
          </a:p>
          <a:p>
            <a:pPr algn="ctr"/>
            <a:r>
              <a:rPr lang="en-US" sz="4000" dirty="0"/>
              <a:t>21 submitting to one another in the fear of God. 22 Wives, submit to your own husbands, as to the Lord. 23 For the husband is head of the wife, as also Christ is head of the church; and He is the Savior of the body. </a:t>
            </a:r>
          </a:p>
          <a:p>
            <a:pPr algn="ctr"/>
            <a:r>
              <a:rPr lang="en-US" sz="4000" dirty="0"/>
              <a:t> </a:t>
            </a: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08180084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3687B50-8530-AD9E-EB65-39FE17066063}"/>
            </a:ext>
          </a:extLst>
        </p:cNvPr>
        <p:cNvGrpSpPr/>
        <p:nvPr/>
      </p:nvGrpSpPr>
      <p:grpSpPr>
        <a:xfrm>
          <a:off x="0" y="0"/>
          <a:ext cx="0" cy="0"/>
          <a:chOff x="0" y="0"/>
          <a:chExt cx="0" cy="0"/>
        </a:xfrm>
      </p:grpSpPr>
      <p:sp>
        <p:nvSpPr>
          <p:cNvPr id="2" name="Rectangle 3">
            <a:extLst>
              <a:ext uri="{FF2B5EF4-FFF2-40B4-BE49-F238E27FC236}">
                <a16:creationId xmlns:a16="http://schemas.microsoft.com/office/drawing/2014/main" id="{A835FC8C-CC60-8522-E9EB-24091BBEFDBD}"/>
              </a:ext>
            </a:extLst>
          </p:cNvPr>
          <p:cNvSpPr txBox="1">
            <a:spLocks noChangeArrowheads="1"/>
          </p:cNvSpPr>
          <p:nvPr/>
        </p:nvSpPr>
        <p:spPr>
          <a:xfrm>
            <a:off x="0" y="0"/>
            <a:ext cx="12192000" cy="5486400"/>
          </a:xfrm>
          <a:prstGeom prst="rect">
            <a:avLst/>
          </a:prstGeom>
        </p:spPr>
        <p:txBody>
          <a:bodyPr/>
          <a:lstStyle/>
          <a:p>
            <a:pPr algn="ctr"/>
            <a:r>
              <a:rPr lang="en-US" sz="4000" dirty="0"/>
              <a:t>24 Therefore, just as the church is subject to Christ, so let the wives be to their own husbands in everything. 25 Husbands, love your wives, just as Christ also loved the church and gave Himself for her, 26 that He might sanctify and cleanse her with the washing of water by the word, </a:t>
            </a:r>
          </a:p>
          <a:p>
            <a:pPr algn="ctr"/>
            <a:r>
              <a:rPr lang="en-US" sz="4000" dirty="0"/>
              <a:t> </a:t>
            </a: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54453772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82CFB6A-7770-C5F1-DC3B-36340ED5F0B9}"/>
            </a:ext>
          </a:extLst>
        </p:cNvPr>
        <p:cNvGrpSpPr/>
        <p:nvPr/>
      </p:nvGrpSpPr>
      <p:grpSpPr>
        <a:xfrm>
          <a:off x="0" y="0"/>
          <a:ext cx="0" cy="0"/>
          <a:chOff x="0" y="0"/>
          <a:chExt cx="0" cy="0"/>
        </a:xfrm>
      </p:grpSpPr>
      <p:sp>
        <p:nvSpPr>
          <p:cNvPr id="2" name="Rectangle 3">
            <a:extLst>
              <a:ext uri="{FF2B5EF4-FFF2-40B4-BE49-F238E27FC236}">
                <a16:creationId xmlns:a16="http://schemas.microsoft.com/office/drawing/2014/main" id="{5702AD3A-8A2E-96D8-D25E-7E822FC0AC8B}"/>
              </a:ext>
            </a:extLst>
          </p:cNvPr>
          <p:cNvSpPr txBox="1">
            <a:spLocks noChangeArrowheads="1"/>
          </p:cNvSpPr>
          <p:nvPr/>
        </p:nvSpPr>
        <p:spPr>
          <a:xfrm>
            <a:off x="0" y="0"/>
            <a:ext cx="12192000" cy="5486400"/>
          </a:xfrm>
          <a:prstGeom prst="rect">
            <a:avLst/>
          </a:prstGeom>
        </p:spPr>
        <p:txBody>
          <a:bodyPr/>
          <a:lstStyle/>
          <a:p>
            <a:pPr algn="ctr"/>
            <a:r>
              <a:rPr lang="en-US" sz="4000" dirty="0"/>
              <a:t> 27 that He might present her to Himself a glorious church, not having spot or wrinkle or any such thing, but that she should be holy and without blemish. 28 So husbands ought to love their own wives as their own bodies; he who loves his wife loves himself. </a:t>
            </a:r>
          </a:p>
          <a:p>
            <a:pPr algn="ctr"/>
            <a:r>
              <a:rPr lang="en-US" sz="4000" dirty="0"/>
              <a:t> </a:t>
            </a:r>
            <a:endParaRPr lang="en-US" sz="4000" u="sng" dirty="0"/>
          </a:p>
          <a:p>
            <a:pPr algn="ctr"/>
            <a:r>
              <a:rPr lang="en-US" sz="4000" b="1" dirty="0"/>
              <a:t> </a:t>
            </a:r>
            <a:endParaRPr lang="en-US" sz="4000" dirty="0"/>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28506481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737D6F7-4CD9-6806-81C3-AD70B8128ADA}"/>
            </a:ext>
          </a:extLst>
        </p:cNvPr>
        <p:cNvGrpSpPr/>
        <p:nvPr/>
      </p:nvGrpSpPr>
      <p:grpSpPr>
        <a:xfrm>
          <a:off x="0" y="0"/>
          <a:ext cx="0" cy="0"/>
          <a:chOff x="0" y="0"/>
          <a:chExt cx="0" cy="0"/>
        </a:xfrm>
      </p:grpSpPr>
      <p:sp>
        <p:nvSpPr>
          <p:cNvPr id="2" name="Rectangle 3">
            <a:extLst>
              <a:ext uri="{FF2B5EF4-FFF2-40B4-BE49-F238E27FC236}">
                <a16:creationId xmlns:a16="http://schemas.microsoft.com/office/drawing/2014/main" id="{728817FC-7376-E1D9-E79C-A4EAB9C291F3}"/>
              </a:ext>
            </a:extLst>
          </p:cNvPr>
          <p:cNvSpPr txBox="1">
            <a:spLocks noChangeArrowheads="1"/>
          </p:cNvSpPr>
          <p:nvPr/>
        </p:nvSpPr>
        <p:spPr>
          <a:xfrm>
            <a:off x="0" y="0"/>
            <a:ext cx="12192000" cy="5486400"/>
          </a:xfrm>
          <a:prstGeom prst="rect">
            <a:avLst/>
          </a:prstGeom>
        </p:spPr>
        <p:txBody>
          <a:bodyPr/>
          <a:lstStyle/>
          <a:p>
            <a:pPr algn="ctr"/>
            <a:r>
              <a:rPr lang="en-US" sz="4000" b="1" u="sng" dirty="0"/>
              <a:t>Colossians 3:18-19</a:t>
            </a:r>
            <a:endParaRPr lang="en-US" sz="4000" u="sng" dirty="0"/>
          </a:p>
          <a:p>
            <a:pPr algn="ctr"/>
            <a:r>
              <a:rPr lang="en-US" sz="4000" dirty="0"/>
              <a:t>18 Wives, submit to your own husbands, as is fitting in the Lord. 19 Husbands, love your wives and do not be bitter toward them.</a:t>
            </a:r>
          </a:p>
          <a:p>
            <a:pPr algn="ctr"/>
            <a:r>
              <a:rPr lang="en-US" sz="4000" dirty="0"/>
              <a:t> </a:t>
            </a:r>
          </a:p>
          <a:p>
            <a:pPr algn="ctr"/>
            <a:r>
              <a:rPr lang="en-US" sz="4000" dirty="0"/>
              <a:t> </a:t>
            </a:r>
          </a:p>
          <a:p>
            <a:pPr lvl="0" algn="ctr">
              <a:lnSpc>
                <a:spcPct val="115000"/>
              </a:lnSpc>
              <a:spcAft>
                <a:spcPts val="1000"/>
              </a:spcAft>
              <a:defRPr/>
            </a:pPr>
            <a:r>
              <a:rPr lang="en-US" sz="4000" dirty="0">
                <a:solidFill>
                  <a:srgbClr val="FFFFFF"/>
                </a:solidFill>
                <a:ea typeface="Calibri" panose="020F0502020204030204" pitchFamily="34" charset="0"/>
                <a:cs typeface="Times New Roman" panose="02020603050405020304" pitchFamily="18" charset="0"/>
              </a:rPr>
              <a:t> </a:t>
            </a:r>
            <a:r>
              <a:rPr lang="en-US" sz="4000" b="1" dirty="0">
                <a:solidFill>
                  <a:srgbClr val="FFFFFF"/>
                </a:solidFill>
                <a:ea typeface="Calibri" panose="020F0502020204030204" pitchFamily="34" charset="0"/>
                <a:cs typeface="Times New Roman" panose="02020603050405020304" pitchFamily="18" charset="0"/>
              </a:rPr>
              <a:t> </a:t>
            </a:r>
            <a:endParaRPr lang="en-US" sz="4000" dirty="0">
              <a:solidFill>
                <a:srgbClr val="FFFFFF"/>
              </a:solidFill>
              <a:latin typeface="Calibri" panose="020F0502020204030204" pitchFamily="34" charset="0"/>
              <a:ea typeface="Calibri" panose="020F0502020204030204" pitchFamily="34" charset="0"/>
              <a:cs typeface="Times New Roman" panose="02020603050405020304" pitchFamily="18" charset="0"/>
            </a:endParaRPr>
          </a:p>
          <a:p>
            <a:pPr lvl="0" algn="ctr">
              <a:lnSpc>
                <a:spcPct val="115000"/>
              </a:lnSpc>
              <a:spcAft>
                <a:spcPts val="1000"/>
              </a:spcAft>
              <a:defRPr/>
            </a:pPr>
            <a:r>
              <a:rPr lang="en-US" sz="4000" dirty="0">
                <a:solidFill>
                  <a:srgbClr val="FFFFFF"/>
                </a:solidFill>
                <a:ea typeface="Calibri" panose="020F0502020204030204" pitchFamily="34" charset="0"/>
                <a:cs typeface="Times New Roman" panose="02020603050405020304" pitchFamily="18" charset="0"/>
              </a:rPr>
              <a:t> </a:t>
            </a:r>
            <a:r>
              <a:rPr lang="en-US" sz="4000" b="1" dirty="0">
                <a:solidFill>
                  <a:srgbClr val="FFFFFF"/>
                </a:solidFill>
                <a:ea typeface="Calibri" panose="020F0502020204030204" pitchFamily="34" charset="0"/>
                <a:cs typeface="Times New Roman" panose="02020603050405020304" pitchFamily="18" charset="0"/>
              </a:rPr>
              <a:t> </a:t>
            </a:r>
            <a:endParaRPr lang="en-US" sz="4000" dirty="0">
              <a:solidFill>
                <a:srgbClr val="FFFFFF"/>
              </a:solidFill>
              <a:latin typeface="Calibri" panose="020F0502020204030204" pitchFamily="34" charset="0"/>
              <a:ea typeface="Calibri" panose="020F0502020204030204" pitchFamily="34" charset="0"/>
              <a:cs typeface="Times New Roman" panose="02020603050405020304" pitchFamily="18" charset="0"/>
            </a:endParaRPr>
          </a:p>
          <a:p>
            <a:pPr algn="ctr"/>
            <a:r>
              <a:rPr lang="en-US" sz="4000" b="1" dirty="0"/>
              <a:t> </a:t>
            </a:r>
            <a:endParaRPr lang="en-US" sz="4000" dirty="0"/>
          </a:p>
          <a:p>
            <a:pPr algn="ctr"/>
            <a:r>
              <a:rPr lang="en-US" sz="4000" dirty="0"/>
              <a:t> </a:t>
            </a: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73479098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F007A40-7EF4-DC65-3351-55DBFA50645C}"/>
            </a:ext>
          </a:extLst>
        </p:cNvPr>
        <p:cNvGrpSpPr/>
        <p:nvPr/>
      </p:nvGrpSpPr>
      <p:grpSpPr>
        <a:xfrm>
          <a:off x="0" y="0"/>
          <a:ext cx="0" cy="0"/>
          <a:chOff x="0" y="0"/>
          <a:chExt cx="0" cy="0"/>
        </a:xfrm>
      </p:grpSpPr>
      <p:sp>
        <p:nvSpPr>
          <p:cNvPr id="2" name="Rectangle 3">
            <a:extLst>
              <a:ext uri="{FF2B5EF4-FFF2-40B4-BE49-F238E27FC236}">
                <a16:creationId xmlns:a16="http://schemas.microsoft.com/office/drawing/2014/main" id="{53399905-8BBB-B950-B620-3FCFE4D0B7CA}"/>
              </a:ext>
            </a:extLst>
          </p:cNvPr>
          <p:cNvSpPr txBox="1">
            <a:spLocks noChangeArrowheads="1"/>
          </p:cNvSpPr>
          <p:nvPr/>
        </p:nvSpPr>
        <p:spPr>
          <a:xfrm>
            <a:off x="0" y="0"/>
            <a:ext cx="12192000" cy="5486400"/>
          </a:xfrm>
          <a:prstGeom prst="rect">
            <a:avLst/>
          </a:prstGeom>
        </p:spPr>
        <p:txBody>
          <a:bodyPr/>
          <a:lstStyle/>
          <a:p>
            <a:pPr algn="ctr"/>
            <a:r>
              <a:rPr lang="en-US" sz="4000" dirty="0"/>
              <a:t> </a:t>
            </a:r>
            <a:r>
              <a:rPr lang="en-US" sz="4000" b="1" u="sng" dirty="0"/>
              <a:t>Genesis 2:18</a:t>
            </a:r>
            <a:endParaRPr lang="en-US" sz="4000" u="sng" dirty="0"/>
          </a:p>
          <a:p>
            <a:pPr algn="ctr"/>
            <a:r>
              <a:rPr lang="en-US" sz="4000" dirty="0"/>
              <a:t>And the LORD God said, "It is not good that man should be alone; I will make him a helper comparable to him." </a:t>
            </a:r>
          </a:p>
          <a:p>
            <a:pPr algn="ctr"/>
            <a:r>
              <a:rPr lang="en-US" sz="4000" dirty="0"/>
              <a:t> </a:t>
            </a: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23969507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977EC9E-C7FE-F0A7-FB7F-E58D7C88A8F9}"/>
            </a:ext>
          </a:extLst>
        </p:cNvPr>
        <p:cNvGrpSpPr/>
        <p:nvPr/>
      </p:nvGrpSpPr>
      <p:grpSpPr>
        <a:xfrm>
          <a:off x="0" y="0"/>
          <a:ext cx="0" cy="0"/>
          <a:chOff x="0" y="0"/>
          <a:chExt cx="0" cy="0"/>
        </a:xfrm>
      </p:grpSpPr>
      <p:sp>
        <p:nvSpPr>
          <p:cNvPr id="2" name="Rectangle 3">
            <a:extLst>
              <a:ext uri="{FF2B5EF4-FFF2-40B4-BE49-F238E27FC236}">
                <a16:creationId xmlns:a16="http://schemas.microsoft.com/office/drawing/2014/main" id="{5D9A32B4-B5AA-6846-25B0-A60EFA916CCF}"/>
              </a:ext>
            </a:extLst>
          </p:cNvPr>
          <p:cNvSpPr txBox="1">
            <a:spLocks noChangeArrowheads="1"/>
          </p:cNvSpPr>
          <p:nvPr/>
        </p:nvSpPr>
        <p:spPr>
          <a:xfrm>
            <a:off x="0" y="0"/>
            <a:ext cx="12192000" cy="5486400"/>
          </a:xfrm>
          <a:prstGeom prst="rect">
            <a:avLst/>
          </a:prstGeom>
        </p:spPr>
        <p:txBody>
          <a:bodyPr/>
          <a:lstStyle/>
          <a:p>
            <a:pPr algn="ctr"/>
            <a:r>
              <a:rPr lang="en-US" sz="4000" b="1" dirty="0"/>
              <a:t>14 These things I write to you, though I hope to come to you shortly; 15 but if I am delayed, I write so that you may know how you ought to conduct yourself in the house of God, which is the church of the living God, the pillar and ground of the truth. </a:t>
            </a:r>
            <a:endParaRPr lang="en-US" sz="4000" dirty="0"/>
          </a:p>
          <a:p>
            <a:pPr algn="ctr"/>
            <a:endParaRPr lang="en-US" sz="4000" b="1" u="sng" dirty="0"/>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97186501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C25BC0C-DD15-9B7E-4957-2F2A6C41E419}"/>
            </a:ext>
          </a:extLst>
        </p:cNvPr>
        <p:cNvGrpSpPr/>
        <p:nvPr/>
      </p:nvGrpSpPr>
      <p:grpSpPr>
        <a:xfrm>
          <a:off x="0" y="0"/>
          <a:ext cx="0" cy="0"/>
          <a:chOff x="0" y="0"/>
          <a:chExt cx="0" cy="0"/>
        </a:xfrm>
      </p:grpSpPr>
      <p:sp>
        <p:nvSpPr>
          <p:cNvPr id="2" name="Rectangle 3">
            <a:extLst>
              <a:ext uri="{FF2B5EF4-FFF2-40B4-BE49-F238E27FC236}">
                <a16:creationId xmlns:a16="http://schemas.microsoft.com/office/drawing/2014/main" id="{F9AA9D7C-8DDF-1085-A177-743FF8A4B41E}"/>
              </a:ext>
            </a:extLst>
          </p:cNvPr>
          <p:cNvSpPr txBox="1">
            <a:spLocks noChangeArrowheads="1"/>
          </p:cNvSpPr>
          <p:nvPr/>
        </p:nvSpPr>
        <p:spPr>
          <a:xfrm>
            <a:off x="0" y="0"/>
            <a:ext cx="12192000" cy="5486400"/>
          </a:xfrm>
          <a:prstGeom prst="rect">
            <a:avLst/>
          </a:prstGeom>
        </p:spPr>
        <p:txBody>
          <a:bodyPr/>
          <a:lstStyle/>
          <a:p>
            <a:pPr algn="ctr"/>
            <a:r>
              <a:rPr lang="en-US" sz="4000" b="1" u="sng" dirty="0"/>
              <a:t>1 Corinthians 3:16-17</a:t>
            </a:r>
            <a:endParaRPr lang="en-US" sz="4000" u="sng" dirty="0"/>
          </a:p>
          <a:p>
            <a:pPr algn="ctr"/>
            <a:r>
              <a:rPr lang="en-US" sz="4000" dirty="0"/>
              <a:t>16 Do you not know that you are the temple of God and that the Spirit of God dwells in you? 17 If anyone defiles the temple of God, God will destroy him. For the temple of God is holy, which temple you are. </a:t>
            </a:r>
          </a:p>
          <a:p>
            <a:pPr algn="ctr"/>
            <a:r>
              <a:rPr lang="en-US" sz="4000" dirty="0"/>
              <a:t> </a:t>
            </a: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3704323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AF50896-3170-11DD-8AC7-40BD84B53FED}"/>
            </a:ext>
          </a:extLst>
        </p:cNvPr>
        <p:cNvGrpSpPr/>
        <p:nvPr/>
      </p:nvGrpSpPr>
      <p:grpSpPr>
        <a:xfrm>
          <a:off x="0" y="0"/>
          <a:ext cx="0" cy="0"/>
          <a:chOff x="0" y="0"/>
          <a:chExt cx="0" cy="0"/>
        </a:xfrm>
      </p:grpSpPr>
      <p:sp>
        <p:nvSpPr>
          <p:cNvPr id="2" name="Rectangle 3">
            <a:extLst>
              <a:ext uri="{FF2B5EF4-FFF2-40B4-BE49-F238E27FC236}">
                <a16:creationId xmlns:a16="http://schemas.microsoft.com/office/drawing/2014/main" id="{2423DCB3-0B82-560E-C6E0-C2ED97002AB9}"/>
              </a:ext>
            </a:extLst>
          </p:cNvPr>
          <p:cNvSpPr txBox="1">
            <a:spLocks noChangeArrowheads="1"/>
          </p:cNvSpPr>
          <p:nvPr/>
        </p:nvSpPr>
        <p:spPr>
          <a:xfrm>
            <a:off x="0" y="0"/>
            <a:ext cx="12192000" cy="5486400"/>
          </a:xfrm>
          <a:prstGeom prst="rect">
            <a:avLst/>
          </a:prstGeom>
        </p:spPr>
        <p:txBody>
          <a:bodyPr/>
          <a:lstStyle/>
          <a:p>
            <a:pPr algn="ctr"/>
            <a:r>
              <a:rPr lang="en-US" sz="4000" b="1" u="sng" dirty="0"/>
              <a:t>2 Corinthians 6:16</a:t>
            </a:r>
            <a:endParaRPr lang="en-US" sz="4000" u="sng" dirty="0"/>
          </a:p>
          <a:p>
            <a:pPr algn="ctr"/>
            <a:r>
              <a:rPr lang="en-US" sz="4000" dirty="0"/>
              <a:t>And what agreement has the temple of God with idols? For you are the temple of the living God. As God has said: "I will dwell in them And walk among them. I will be their God, And they shall be My people." </a:t>
            </a:r>
          </a:p>
          <a:p>
            <a:pPr algn="ctr"/>
            <a:endParaRPr lang="en-US" sz="4000" u="sng" dirty="0"/>
          </a:p>
          <a:p>
            <a:pPr lvl="0" algn="ctr">
              <a:lnSpc>
                <a:spcPct val="115000"/>
              </a:lnSpc>
              <a:spcAft>
                <a:spcPts val="1000"/>
              </a:spcAft>
              <a:defRPr/>
            </a:pPr>
            <a:r>
              <a:rPr lang="en-US" sz="4000" dirty="0">
                <a:solidFill>
                  <a:srgbClr val="FFFFFF"/>
                </a:solidFill>
                <a:ea typeface="Calibri" panose="020F0502020204030204" pitchFamily="34" charset="0"/>
                <a:cs typeface="Times New Roman" panose="02020603050405020304" pitchFamily="18" charset="0"/>
              </a:rPr>
              <a:t> </a:t>
            </a:r>
            <a:r>
              <a:rPr lang="en-US" sz="4000" b="1" dirty="0">
                <a:solidFill>
                  <a:srgbClr val="FFFFFF"/>
                </a:solidFill>
                <a:ea typeface="Calibri" panose="020F0502020204030204" pitchFamily="34" charset="0"/>
                <a:cs typeface="Times New Roman" panose="02020603050405020304" pitchFamily="18" charset="0"/>
              </a:rPr>
              <a:t> </a:t>
            </a:r>
            <a:endParaRPr lang="en-US" sz="4000" dirty="0">
              <a:solidFill>
                <a:srgbClr val="FFFFFF"/>
              </a:solidFill>
              <a:latin typeface="Calibri" panose="020F0502020204030204" pitchFamily="34" charset="0"/>
              <a:ea typeface="Calibri" panose="020F0502020204030204" pitchFamily="34" charset="0"/>
              <a:cs typeface="Times New Roman" panose="02020603050405020304" pitchFamily="18" charset="0"/>
            </a:endParaRPr>
          </a:p>
          <a:p>
            <a:pPr lvl="0" algn="ctr">
              <a:lnSpc>
                <a:spcPct val="115000"/>
              </a:lnSpc>
              <a:spcAft>
                <a:spcPts val="1000"/>
              </a:spcAft>
              <a:defRPr/>
            </a:pPr>
            <a:r>
              <a:rPr lang="en-US" sz="4000" dirty="0">
                <a:solidFill>
                  <a:srgbClr val="FFFFFF"/>
                </a:solidFill>
                <a:ea typeface="Calibri" panose="020F0502020204030204" pitchFamily="34" charset="0"/>
                <a:cs typeface="Times New Roman" panose="02020603050405020304" pitchFamily="18" charset="0"/>
              </a:rPr>
              <a:t> </a:t>
            </a:r>
            <a:r>
              <a:rPr lang="en-US" sz="4000" b="1" dirty="0">
                <a:solidFill>
                  <a:srgbClr val="FFFFFF"/>
                </a:solidFill>
                <a:ea typeface="Calibri" panose="020F0502020204030204" pitchFamily="34" charset="0"/>
                <a:cs typeface="Times New Roman" panose="02020603050405020304" pitchFamily="18" charset="0"/>
              </a:rPr>
              <a:t> </a:t>
            </a:r>
            <a:endParaRPr lang="en-US" sz="4000" dirty="0">
              <a:solidFill>
                <a:srgbClr val="FFFFFF"/>
              </a:solidFill>
              <a:latin typeface="Calibri" panose="020F0502020204030204" pitchFamily="34" charset="0"/>
              <a:ea typeface="Calibri" panose="020F0502020204030204" pitchFamily="34" charset="0"/>
              <a:cs typeface="Times New Roman" panose="02020603050405020304" pitchFamily="18" charset="0"/>
            </a:endParaRPr>
          </a:p>
          <a:p>
            <a:pPr algn="ctr"/>
            <a:r>
              <a:rPr lang="en-US" sz="4000" dirty="0"/>
              <a:t> </a:t>
            </a:r>
          </a:p>
          <a:p>
            <a:pPr lvl="0" algn="ctr">
              <a:lnSpc>
                <a:spcPct val="115000"/>
              </a:lnSpc>
              <a:spcAft>
                <a:spcPts val="1000"/>
              </a:spcAft>
              <a:defRPr/>
            </a:pPr>
            <a:r>
              <a:rPr lang="en-US" sz="4000" dirty="0">
                <a:solidFill>
                  <a:srgbClr val="FFFFFF"/>
                </a:solidFill>
                <a:ea typeface="Calibri" panose="020F0502020204030204" pitchFamily="34" charset="0"/>
                <a:cs typeface="Times New Roman" panose="02020603050405020304" pitchFamily="18" charset="0"/>
              </a:rPr>
              <a:t> </a:t>
            </a:r>
            <a:endParaRPr lang="en-US" sz="4000" dirty="0">
              <a:solidFill>
                <a:srgbClr val="FFFFFF"/>
              </a:solidFill>
              <a:latin typeface="Calibri" panose="020F0502020204030204" pitchFamily="34" charset="0"/>
              <a:ea typeface="Calibri" panose="020F0502020204030204" pitchFamily="34" charset="0"/>
              <a:cs typeface="Times New Roman" panose="02020603050405020304" pitchFamily="18" charset="0"/>
            </a:endParaRPr>
          </a:p>
          <a:p>
            <a:pPr lvl="0" algn="ctr">
              <a:lnSpc>
                <a:spcPct val="115000"/>
              </a:lnSpc>
              <a:spcAft>
                <a:spcPts val="1000"/>
              </a:spcAft>
              <a:defRPr/>
            </a:pPr>
            <a:r>
              <a:rPr lang="en-US" sz="4000" dirty="0">
                <a:solidFill>
                  <a:srgbClr val="FFFFFF"/>
                </a:solidFill>
                <a:ea typeface="Calibri" panose="020F0502020204030204" pitchFamily="34" charset="0"/>
                <a:cs typeface="Times New Roman" panose="02020603050405020304" pitchFamily="18" charset="0"/>
              </a:rPr>
              <a:t> </a:t>
            </a:r>
            <a:r>
              <a:rPr lang="en-US" sz="4000" b="1" dirty="0">
                <a:solidFill>
                  <a:srgbClr val="FFFFFF"/>
                </a:solidFill>
                <a:ea typeface="Calibri" panose="020F0502020204030204" pitchFamily="34" charset="0"/>
                <a:cs typeface="Times New Roman" panose="02020603050405020304" pitchFamily="18" charset="0"/>
              </a:rPr>
              <a:t> </a:t>
            </a:r>
            <a:endParaRPr lang="en-US" sz="4000" dirty="0">
              <a:solidFill>
                <a:srgbClr val="FFFFFF"/>
              </a:solidFill>
              <a:latin typeface="Calibri" panose="020F0502020204030204" pitchFamily="34" charset="0"/>
              <a:ea typeface="Calibri" panose="020F0502020204030204" pitchFamily="34" charset="0"/>
              <a:cs typeface="Times New Roman" panose="02020603050405020304" pitchFamily="18" charset="0"/>
            </a:endParaRPr>
          </a:p>
          <a:p>
            <a:pPr lvl="0" algn="ctr">
              <a:lnSpc>
                <a:spcPct val="115000"/>
              </a:lnSpc>
              <a:spcAft>
                <a:spcPts val="1000"/>
              </a:spcAft>
              <a:defRPr/>
            </a:pPr>
            <a:r>
              <a:rPr lang="en-US" sz="4000" dirty="0">
                <a:solidFill>
                  <a:srgbClr val="FFFFFF"/>
                </a:solidFill>
                <a:ea typeface="Calibri" panose="020F0502020204030204" pitchFamily="34" charset="0"/>
                <a:cs typeface="Times New Roman" panose="02020603050405020304" pitchFamily="18" charset="0"/>
              </a:rPr>
              <a:t> </a:t>
            </a:r>
            <a:r>
              <a:rPr lang="en-US" sz="4000" b="1" dirty="0">
                <a:solidFill>
                  <a:srgbClr val="FFFFFF"/>
                </a:solidFill>
                <a:ea typeface="Calibri" panose="020F0502020204030204" pitchFamily="34" charset="0"/>
                <a:cs typeface="Times New Roman" panose="02020603050405020304" pitchFamily="18" charset="0"/>
              </a:rPr>
              <a:t> </a:t>
            </a:r>
            <a:endParaRPr lang="en-US" sz="4000" dirty="0">
              <a:solidFill>
                <a:srgbClr val="FFFFFF"/>
              </a:solidFill>
              <a:latin typeface="Calibri" panose="020F0502020204030204" pitchFamily="34" charset="0"/>
              <a:ea typeface="Calibri" panose="020F0502020204030204" pitchFamily="34" charset="0"/>
              <a:cs typeface="Times New Roman" panose="02020603050405020304" pitchFamily="18" charset="0"/>
            </a:endParaRPr>
          </a:p>
          <a:p>
            <a:pPr algn="ctr"/>
            <a:r>
              <a:rPr lang="en-US" sz="4000" dirty="0"/>
              <a:t> </a:t>
            </a:r>
          </a:p>
          <a:p>
            <a:pPr marL="0" marR="0" algn="ctr">
              <a:lnSpc>
                <a:spcPct val="115000"/>
              </a:lnSpc>
              <a:spcAft>
                <a:spcPts val="1000"/>
              </a:spcAft>
              <a:buNone/>
            </a:pPr>
            <a:r>
              <a:rPr lang="en-US" sz="4000" dirty="0">
                <a:ea typeface="Calibri" panose="020F0502020204030204" pitchFamily="34" charset="0"/>
                <a:cs typeface="Times New Roman" panose="02020603050405020304" pitchFamily="18" charset="0"/>
              </a:rPr>
              <a:t> </a:t>
            </a:r>
            <a:endParaRPr lang="en-US" sz="4000" dirty="0">
              <a:latin typeface="Calibri" panose="020F0502020204030204" pitchFamily="34" charset="0"/>
              <a:ea typeface="Calibri" panose="020F0502020204030204" pitchFamily="34" charset="0"/>
              <a:cs typeface="Times New Roman" panose="02020603050405020304" pitchFamily="18" charset="0"/>
            </a:endParaRPr>
          </a:p>
          <a:p>
            <a:pPr lvl="0" algn="ctr">
              <a:lnSpc>
                <a:spcPct val="115000"/>
              </a:lnSpc>
              <a:spcAft>
                <a:spcPts val="1000"/>
              </a:spcAft>
              <a:defRPr/>
            </a:pPr>
            <a:r>
              <a:rPr lang="en-US" sz="4000" dirty="0">
                <a:solidFill>
                  <a:srgbClr val="FFFFFF"/>
                </a:solidFill>
                <a:ea typeface="Calibri" panose="020F0502020204030204" pitchFamily="34" charset="0"/>
                <a:cs typeface="Times New Roman" panose="02020603050405020304" pitchFamily="18" charset="0"/>
              </a:rPr>
              <a:t> </a:t>
            </a:r>
            <a:r>
              <a:rPr lang="en-US" sz="4000" b="1" dirty="0">
                <a:solidFill>
                  <a:srgbClr val="FFFFFF"/>
                </a:solidFill>
                <a:ea typeface="Calibri" panose="020F0502020204030204" pitchFamily="34" charset="0"/>
                <a:cs typeface="Times New Roman" panose="02020603050405020304" pitchFamily="18" charset="0"/>
              </a:rPr>
              <a:t> </a:t>
            </a:r>
            <a:endParaRPr lang="en-US" sz="4000" dirty="0">
              <a:solidFill>
                <a:srgbClr val="FFFFFF"/>
              </a:solidFill>
              <a:latin typeface="Calibri" panose="020F0502020204030204" pitchFamily="34" charset="0"/>
              <a:ea typeface="Calibri" panose="020F0502020204030204" pitchFamily="34" charset="0"/>
              <a:cs typeface="Times New Roman" panose="02020603050405020304" pitchFamily="18" charset="0"/>
            </a:endParaRPr>
          </a:p>
          <a:p>
            <a:pPr algn="ctr"/>
            <a:r>
              <a:rPr lang="en-US" sz="4000" dirty="0"/>
              <a:t> </a:t>
            </a:r>
          </a:p>
          <a:p>
            <a:pPr lvl="0" algn="ctr">
              <a:lnSpc>
                <a:spcPct val="115000"/>
              </a:lnSpc>
              <a:spcAft>
                <a:spcPts val="1000"/>
              </a:spcAft>
              <a:defRPr/>
            </a:pPr>
            <a:r>
              <a:rPr lang="en-US" sz="4000" dirty="0">
                <a:solidFill>
                  <a:srgbClr val="FFFFFF"/>
                </a:solidFill>
                <a:ea typeface="Calibri" panose="020F0502020204030204" pitchFamily="34" charset="0"/>
                <a:cs typeface="Times New Roman" panose="02020603050405020304" pitchFamily="18" charset="0"/>
              </a:rPr>
              <a:t> </a:t>
            </a:r>
            <a:endParaRPr lang="en-US" sz="4000" dirty="0">
              <a:solidFill>
                <a:srgbClr val="FFFFFF"/>
              </a:solidFill>
              <a:latin typeface="Calibri" panose="020F0502020204030204" pitchFamily="34" charset="0"/>
              <a:ea typeface="Calibri" panose="020F0502020204030204" pitchFamily="34" charset="0"/>
              <a:cs typeface="Times New Roman" panose="02020603050405020304" pitchFamily="18" charset="0"/>
            </a:endParaRPr>
          </a:p>
          <a:p>
            <a:pPr lvl="0" algn="ctr">
              <a:lnSpc>
                <a:spcPct val="115000"/>
              </a:lnSpc>
              <a:spcAft>
                <a:spcPts val="1000"/>
              </a:spcAft>
              <a:defRPr/>
            </a:pPr>
            <a:r>
              <a:rPr lang="en-US" sz="4000" dirty="0">
                <a:solidFill>
                  <a:srgbClr val="FFFFFF"/>
                </a:solidFill>
                <a:ea typeface="Calibri" panose="020F0502020204030204" pitchFamily="34" charset="0"/>
                <a:cs typeface="Calibri" panose="020F0502020204030204" pitchFamily="34" charset="0"/>
              </a:rPr>
              <a:t> </a:t>
            </a:r>
            <a:endParaRPr lang="en-US" sz="4000" dirty="0">
              <a:solidFill>
                <a:srgbClr val="FFFFFF"/>
              </a:solidFill>
              <a:latin typeface="Calibri" panose="020F0502020204030204" pitchFamily="34" charset="0"/>
              <a:ea typeface="Calibri" panose="020F0502020204030204" pitchFamily="34" charset="0"/>
              <a:cs typeface="Times New Roman" panose="02020603050405020304" pitchFamily="18" charset="0"/>
            </a:endParaRPr>
          </a:p>
          <a:p>
            <a:pPr algn="ctr"/>
            <a:r>
              <a:rPr lang="en-US" sz="4000" dirty="0"/>
              <a:t> </a:t>
            </a:r>
          </a:p>
          <a:p>
            <a:pPr marL="0" marR="0" lvl="0" indent="0" algn="ctr" defTabSz="914400" rtl="0" eaLnBrk="1" fontAlgn="base" latinLnBrk="0" hangingPunct="1">
              <a:lnSpc>
                <a:spcPct val="115000"/>
              </a:lnSpc>
              <a:spcBef>
                <a:spcPct val="0"/>
              </a:spcBef>
              <a:spcAft>
                <a:spcPts val="100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r>
              <a:rPr kumimoji="0" lang="en-US" sz="4000" b="1"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ct val="0"/>
              </a:spcBef>
              <a:spcAft>
                <a:spcPts val="100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r>
              <a:rPr kumimoji="0" lang="en-US" sz="4000" b="1"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44598095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BB4A04E-9E58-C6B1-0CE3-29FD4DB5945E}"/>
            </a:ext>
          </a:extLst>
        </p:cNvPr>
        <p:cNvGrpSpPr/>
        <p:nvPr/>
      </p:nvGrpSpPr>
      <p:grpSpPr>
        <a:xfrm>
          <a:off x="0" y="0"/>
          <a:ext cx="0" cy="0"/>
          <a:chOff x="0" y="0"/>
          <a:chExt cx="0" cy="0"/>
        </a:xfrm>
      </p:grpSpPr>
      <p:sp>
        <p:nvSpPr>
          <p:cNvPr id="2" name="Rectangle 3">
            <a:extLst>
              <a:ext uri="{FF2B5EF4-FFF2-40B4-BE49-F238E27FC236}">
                <a16:creationId xmlns:a16="http://schemas.microsoft.com/office/drawing/2014/main" id="{FFFD302A-8D19-619B-5EE7-D017B1B79EFC}"/>
              </a:ext>
            </a:extLst>
          </p:cNvPr>
          <p:cNvSpPr txBox="1">
            <a:spLocks noChangeArrowheads="1"/>
          </p:cNvSpPr>
          <p:nvPr/>
        </p:nvSpPr>
        <p:spPr>
          <a:xfrm>
            <a:off x="0" y="0"/>
            <a:ext cx="12192000" cy="5486400"/>
          </a:xfrm>
          <a:prstGeom prst="rect">
            <a:avLst/>
          </a:prstGeom>
        </p:spPr>
        <p:txBody>
          <a:bodyPr/>
          <a:lstStyle/>
          <a:p>
            <a:pPr algn="ctr"/>
            <a:r>
              <a:rPr lang="en-US" sz="4000" b="1" u="sng" dirty="0"/>
              <a:t>Ephesians 2:20-22</a:t>
            </a:r>
            <a:endParaRPr lang="en-US" sz="4000" u="sng" dirty="0"/>
          </a:p>
          <a:p>
            <a:pPr algn="ctr"/>
            <a:r>
              <a:rPr lang="en-US" sz="4000" dirty="0"/>
              <a:t>20 having been built on the foundation of the apostles and prophets, Jesus Christ Himself being the chief cornerstone, 21 in whom the whole building, being joined together, grows into a holy temple in the Lord, 22 in whom you also are being built together for a dwelling place of God in the Spirit. </a:t>
            </a: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60982744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a:xfrm>
            <a:off x="0" y="0"/>
            <a:ext cx="12192000" cy="6019800"/>
          </a:xfrm>
          <a:prstGeom prst="rect">
            <a:avLst/>
          </a:prstGeom>
        </p:spPr>
        <p:txBody>
          <a:bodyPr/>
          <a:lstStyle/>
          <a:p>
            <a:pPr algn="ctr"/>
            <a:r>
              <a:rPr lang="en-US" sz="4000" b="1" u="sng" dirty="0"/>
              <a:t>1 Timothy 3:8-16</a:t>
            </a:r>
            <a:endParaRPr lang="en-US" sz="4000" u="sng" dirty="0"/>
          </a:p>
          <a:p>
            <a:pPr algn="ctr"/>
            <a:r>
              <a:rPr lang="en-US" sz="4000" dirty="0"/>
              <a:t>8 Likewise deacons must be reverent, not double-tongued, not given to much wine, not greedy for money, 9 holding the mystery of the faith with a pure conscience. 10 But let these also first be tested; then let them serve as deacons, being found blameless. </a:t>
            </a:r>
          </a:p>
          <a:p>
            <a:pPr algn="ctr"/>
            <a:r>
              <a:rPr lang="en-US" sz="4000" dirty="0"/>
              <a:t> </a:t>
            </a:r>
          </a:p>
          <a:p>
            <a:pPr marL="0" marR="0" algn="ctr">
              <a:lnSpc>
                <a:spcPct val="115000"/>
              </a:lnSpc>
              <a:spcBef>
                <a:spcPts val="0"/>
              </a:spcBef>
              <a:spcAft>
                <a:spcPts val="0"/>
              </a:spcAft>
            </a:pP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30261802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794107C-C9EC-6731-4E6E-8B9B3C8EA532}"/>
            </a:ext>
          </a:extLst>
        </p:cNvPr>
        <p:cNvGrpSpPr/>
        <p:nvPr/>
      </p:nvGrpSpPr>
      <p:grpSpPr>
        <a:xfrm>
          <a:off x="0" y="0"/>
          <a:ext cx="0" cy="0"/>
          <a:chOff x="0" y="0"/>
          <a:chExt cx="0" cy="0"/>
        </a:xfrm>
      </p:grpSpPr>
      <p:sp>
        <p:nvSpPr>
          <p:cNvPr id="2" name="Rectangle 3">
            <a:extLst>
              <a:ext uri="{FF2B5EF4-FFF2-40B4-BE49-F238E27FC236}">
                <a16:creationId xmlns:a16="http://schemas.microsoft.com/office/drawing/2014/main" id="{2EAD1005-94F7-902D-A19B-0D81E6758E38}"/>
              </a:ext>
            </a:extLst>
          </p:cNvPr>
          <p:cNvSpPr txBox="1">
            <a:spLocks noChangeArrowheads="1"/>
          </p:cNvSpPr>
          <p:nvPr/>
        </p:nvSpPr>
        <p:spPr>
          <a:xfrm>
            <a:off x="0" y="0"/>
            <a:ext cx="12192000" cy="5486400"/>
          </a:xfrm>
          <a:prstGeom prst="rect">
            <a:avLst/>
          </a:prstGeom>
        </p:spPr>
        <p:txBody>
          <a:bodyPr/>
          <a:lstStyle/>
          <a:p>
            <a:pPr algn="ctr"/>
            <a:r>
              <a:rPr lang="en-US" sz="4000" b="1" dirty="0"/>
              <a:t> 16 And without controversy great is the mystery of godliness: God was manifested in the flesh, Justified in the Spirit, Seen by angels, Preached among the Gentiles, Believed on in the world, Received up in glory.  </a:t>
            </a:r>
            <a:endParaRPr lang="en-US" sz="4000" dirty="0"/>
          </a:p>
          <a:p>
            <a:pPr algn="ctr"/>
            <a:r>
              <a:rPr lang="en-US" sz="4000" b="1" dirty="0"/>
              <a:t> </a:t>
            </a:r>
            <a:endParaRPr lang="en-US" sz="4000" dirty="0"/>
          </a:p>
          <a:p>
            <a:pPr algn="ctr"/>
            <a:r>
              <a:rPr lang="en-US" sz="4000" b="1" dirty="0"/>
              <a:t> </a:t>
            </a: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60908963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1A81AB3-2F36-69E2-03E5-50C667183F1B}"/>
            </a:ext>
          </a:extLst>
        </p:cNvPr>
        <p:cNvGrpSpPr/>
        <p:nvPr/>
      </p:nvGrpSpPr>
      <p:grpSpPr>
        <a:xfrm>
          <a:off x="0" y="0"/>
          <a:ext cx="0" cy="0"/>
          <a:chOff x="0" y="0"/>
          <a:chExt cx="0" cy="0"/>
        </a:xfrm>
      </p:grpSpPr>
      <p:sp>
        <p:nvSpPr>
          <p:cNvPr id="2" name="Rectangle 3">
            <a:extLst>
              <a:ext uri="{FF2B5EF4-FFF2-40B4-BE49-F238E27FC236}">
                <a16:creationId xmlns:a16="http://schemas.microsoft.com/office/drawing/2014/main" id="{B1F0F430-B250-0B35-2B4B-7ED050FE1276}"/>
              </a:ext>
            </a:extLst>
          </p:cNvPr>
          <p:cNvSpPr txBox="1">
            <a:spLocks noChangeArrowheads="1"/>
          </p:cNvSpPr>
          <p:nvPr/>
        </p:nvSpPr>
        <p:spPr>
          <a:xfrm>
            <a:off x="0" y="0"/>
            <a:ext cx="12192000" cy="5486400"/>
          </a:xfrm>
          <a:prstGeom prst="rect">
            <a:avLst/>
          </a:prstGeom>
        </p:spPr>
        <p:txBody>
          <a:bodyPr/>
          <a:lstStyle/>
          <a:p>
            <a:pPr algn="ctr"/>
            <a:r>
              <a:rPr lang="en-US" sz="4000" b="1" u="sng" dirty="0"/>
              <a:t>Ephesians 5:19</a:t>
            </a:r>
            <a:endParaRPr lang="en-US" sz="4000" u="sng" dirty="0"/>
          </a:p>
          <a:p>
            <a:pPr algn="ctr"/>
            <a:r>
              <a:rPr lang="en-US" sz="4000" dirty="0"/>
              <a:t>speaking to one another in psalms and hymns and spiritual songs, singing and making melody in your heart to the Lord,</a:t>
            </a:r>
          </a:p>
          <a:p>
            <a:pPr algn="ctr"/>
            <a:r>
              <a:rPr lang="en-US" sz="4000" dirty="0"/>
              <a:t> </a:t>
            </a: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4664537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81A3B80-34B6-A26B-717F-F110F77DABD7}"/>
            </a:ext>
          </a:extLst>
        </p:cNvPr>
        <p:cNvGrpSpPr/>
        <p:nvPr/>
      </p:nvGrpSpPr>
      <p:grpSpPr>
        <a:xfrm>
          <a:off x="0" y="0"/>
          <a:ext cx="0" cy="0"/>
          <a:chOff x="0" y="0"/>
          <a:chExt cx="0" cy="0"/>
        </a:xfrm>
      </p:grpSpPr>
      <p:sp>
        <p:nvSpPr>
          <p:cNvPr id="2" name="Rectangle 3">
            <a:extLst>
              <a:ext uri="{FF2B5EF4-FFF2-40B4-BE49-F238E27FC236}">
                <a16:creationId xmlns:a16="http://schemas.microsoft.com/office/drawing/2014/main" id="{8735D174-2FB9-CF5A-8C47-C1AB9C80986F}"/>
              </a:ext>
            </a:extLst>
          </p:cNvPr>
          <p:cNvSpPr txBox="1">
            <a:spLocks noChangeArrowheads="1"/>
          </p:cNvSpPr>
          <p:nvPr/>
        </p:nvSpPr>
        <p:spPr>
          <a:xfrm>
            <a:off x="0" y="0"/>
            <a:ext cx="12192000" cy="5486400"/>
          </a:xfrm>
          <a:prstGeom prst="rect">
            <a:avLst/>
          </a:prstGeom>
        </p:spPr>
        <p:txBody>
          <a:bodyPr/>
          <a:lstStyle/>
          <a:p>
            <a:pPr algn="ctr"/>
            <a:r>
              <a:rPr lang="en-US" sz="4000" b="1" u="sng" dirty="0"/>
              <a:t>Colossians 3:6</a:t>
            </a:r>
            <a:endParaRPr lang="en-US" sz="4000" u="sng" dirty="0"/>
          </a:p>
          <a:p>
            <a:pPr algn="ctr"/>
            <a:r>
              <a:rPr lang="en-US" sz="4000" dirty="0"/>
              <a:t>Because of these things the wrath of God is coming upon the sons of disobedience, </a:t>
            </a:r>
          </a:p>
          <a:p>
            <a:pPr algn="ctr"/>
            <a:r>
              <a:rPr lang="en-US" sz="4000" dirty="0"/>
              <a:t> </a:t>
            </a:r>
          </a:p>
          <a:p>
            <a:pPr algn="ctr"/>
            <a:r>
              <a:rPr lang="en-US" sz="4000" b="1" dirty="0"/>
              <a:t> </a:t>
            </a:r>
            <a:r>
              <a:rPr lang="en-US" sz="4000" dirty="0"/>
              <a:t> </a:t>
            </a:r>
          </a:p>
          <a:p>
            <a:pPr lvl="0" algn="ctr">
              <a:lnSpc>
                <a:spcPct val="115000"/>
              </a:lnSpc>
              <a:spcAft>
                <a:spcPts val="1000"/>
              </a:spcAft>
              <a:defRPr/>
            </a:pPr>
            <a:r>
              <a:rPr lang="en-US" sz="4000" dirty="0">
                <a:solidFill>
                  <a:srgbClr val="FFFFFF"/>
                </a:solidFill>
                <a:ea typeface="Calibri" panose="020F0502020204030204" pitchFamily="34" charset="0"/>
                <a:cs typeface="Calibri" panose="020F0502020204030204" pitchFamily="34" charset="0"/>
              </a:rPr>
              <a:t> </a:t>
            </a:r>
            <a:endParaRPr lang="en-US" sz="4000" dirty="0">
              <a:solidFill>
                <a:srgbClr val="FFFFFF"/>
              </a:solidFill>
              <a:latin typeface="Calibri" panose="020F0502020204030204" pitchFamily="34" charset="0"/>
              <a:ea typeface="Calibri" panose="020F0502020204030204" pitchFamily="34" charset="0"/>
              <a:cs typeface="Times New Roman" panose="02020603050405020304" pitchFamily="18" charset="0"/>
            </a:endParaRPr>
          </a:p>
          <a:p>
            <a:pPr lvl="0" algn="ctr">
              <a:lnSpc>
                <a:spcPct val="115000"/>
              </a:lnSpc>
              <a:spcAft>
                <a:spcPts val="1000"/>
              </a:spcAft>
              <a:defRPr/>
            </a:pPr>
            <a:r>
              <a:rPr lang="en-US" sz="4000" dirty="0">
                <a:solidFill>
                  <a:srgbClr val="FFFFFF"/>
                </a:solidFill>
                <a:ea typeface="Calibri" panose="020F0502020204030204" pitchFamily="34" charset="0"/>
                <a:cs typeface="Times New Roman" panose="02020603050405020304" pitchFamily="18" charset="0"/>
              </a:rPr>
              <a:t> </a:t>
            </a:r>
            <a:endParaRPr lang="en-US" sz="4000" dirty="0">
              <a:solidFill>
                <a:srgbClr val="FFFFFF"/>
              </a:solidFill>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657732220"/>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0032AB7-1626-3144-C0D9-45DD9843155C}"/>
            </a:ext>
          </a:extLst>
        </p:cNvPr>
        <p:cNvGrpSpPr/>
        <p:nvPr/>
      </p:nvGrpSpPr>
      <p:grpSpPr>
        <a:xfrm>
          <a:off x="0" y="0"/>
          <a:ext cx="0" cy="0"/>
          <a:chOff x="0" y="0"/>
          <a:chExt cx="0" cy="0"/>
        </a:xfrm>
      </p:grpSpPr>
      <p:sp>
        <p:nvSpPr>
          <p:cNvPr id="2" name="Rectangle 3">
            <a:extLst>
              <a:ext uri="{FF2B5EF4-FFF2-40B4-BE49-F238E27FC236}">
                <a16:creationId xmlns:a16="http://schemas.microsoft.com/office/drawing/2014/main" id="{28384AE6-12EB-31F3-2ABE-A261A807E7F0}"/>
              </a:ext>
            </a:extLst>
          </p:cNvPr>
          <p:cNvSpPr txBox="1">
            <a:spLocks noChangeArrowheads="1"/>
          </p:cNvSpPr>
          <p:nvPr/>
        </p:nvSpPr>
        <p:spPr>
          <a:xfrm>
            <a:off x="0" y="0"/>
            <a:ext cx="12192000" cy="5486400"/>
          </a:xfrm>
          <a:prstGeom prst="rect">
            <a:avLst/>
          </a:prstGeom>
        </p:spPr>
        <p:txBody>
          <a:bodyPr/>
          <a:lstStyle/>
          <a:p>
            <a:pPr algn="ctr"/>
            <a:r>
              <a:rPr lang="en-US" sz="4000" b="1" u="sng" dirty="0"/>
              <a:t>Philippians 2:5</a:t>
            </a:r>
            <a:endParaRPr lang="en-US" sz="4000" u="sng" dirty="0"/>
          </a:p>
          <a:p>
            <a:pPr algn="ctr"/>
            <a:r>
              <a:rPr lang="en-US" sz="4000" dirty="0"/>
              <a:t>Let this mind be in you which was also in Christ Jesus, </a:t>
            </a:r>
          </a:p>
          <a:p>
            <a:pPr algn="ctr"/>
            <a:r>
              <a:rPr lang="en-US" sz="4000" dirty="0"/>
              <a:t> </a:t>
            </a:r>
          </a:p>
          <a:p>
            <a:pPr algn="ctr"/>
            <a:r>
              <a:rPr lang="en-US" sz="4000" dirty="0"/>
              <a:t> </a:t>
            </a:r>
            <a:r>
              <a:rPr lang="en-US" sz="4000" dirty="0">
                <a:solidFill>
                  <a:srgbClr val="FFFFFF"/>
                </a:solidFill>
                <a:ea typeface="Calibri" panose="020F0502020204030204" pitchFamily="34" charset="0"/>
                <a:cs typeface="Times New Roman" panose="02020603050405020304" pitchFamily="18" charset="0"/>
              </a:rPr>
              <a:t> </a:t>
            </a:r>
            <a:endParaRPr lang="en-US" sz="4000" dirty="0">
              <a:solidFill>
                <a:srgbClr val="FFFFFF"/>
              </a:solidFill>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152400174"/>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A67A7C4-CB84-1F60-4737-AC3D0C18FB6C}"/>
            </a:ext>
          </a:extLst>
        </p:cNvPr>
        <p:cNvGrpSpPr/>
        <p:nvPr/>
      </p:nvGrpSpPr>
      <p:grpSpPr>
        <a:xfrm>
          <a:off x="0" y="0"/>
          <a:ext cx="0" cy="0"/>
          <a:chOff x="0" y="0"/>
          <a:chExt cx="0" cy="0"/>
        </a:xfrm>
      </p:grpSpPr>
      <p:sp>
        <p:nvSpPr>
          <p:cNvPr id="2" name="Rectangle 3">
            <a:extLst>
              <a:ext uri="{FF2B5EF4-FFF2-40B4-BE49-F238E27FC236}">
                <a16:creationId xmlns:a16="http://schemas.microsoft.com/office/drawing/2014/main" id="{5CB25B40-87FA-0CD9-FAB8-72FD970C2BEC}"/>
              </a:ext>
            </a:extLst>
          </p:cNvPr>
          <p:cNvSpPr txBox="1">
            <a:spLocks noChangeArrowheads="1"/>
          </p:cNvSpPr>
          <p:nvPr/>
        </p:nvSpPr>
        <p:spPr>
          <a:xfrm>
            <a:off x="0" y="0"/>
            <a:ext cx="12192000" cy="5486400"/>
          </a:xfrm>
          <a:prstGeom prst="rect">
            <a:avLst/>
          </a:prstGeom>
        </p:spPr>
        <p:txBody>
          <a:bodyPr/>
          <a:lstStyle/>
          <a:p>
            <a:pPr algn="ctr"/>
            <a:r>
              <a:rPr lang="en-US" sz="4000" b="1" dirty="0"/>
              <a:t>1. Christ appeared in the flesh. Jesus was a man; his incarnation provides the basis for our being right with God</a:t>
            </a:r>
            <a:endParaRPr lang="en-US" sz="4000" dirty="0"/>
          </a:p>
          <a:p>
            <a:pPr algn="ctr"/>
            <a:r>
              <a:rPr lang="en-US" sz="4000" dirty="0"/>
              <a:t> </a:t>
            </a: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054822006"/>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9AB7E4A-474D-F964-56D5-81B237E32FAB}"/>
            </a:ext>
          </a:extLst>
        </p:cNvPr>
        <p:cNvGrpSpPr/>
        <p:nvPr/>
      </p:nvGrpSpPr>
      <p:grpSpPr>
        <a:xfrm>
          <a:off x="0" y="0"/>
          <a:ext cx="0" cy="0"/>
          <a:chOff x="0" y="0"/>
          <a:chExt cx="0" cy="0"/>
        </a:xfrm>
      </p:grpSpPr>
      <p:sp>
        <p:nvSpPr>
          <p:cNvPr id="2" name="Rectangle 3">
            <a:extLst>
              <a:ext uri="{FF2B5EF4-FFF2-40B4-BE49-F238E27FC236}">
                <a16:creationId xmlns:a16="http://schemas.microsoft.com/office/drawing/2014/main" id="{9C46C3C4-A7BC-37E4-0FDA-A85649EA7070}"/>
              </a:ext>
            </a:extLst>
          </p:cNvPr>
          <p:cNvSpPr txBox="1">
            <a:spLocks noChangeArrowheads="1"/>
          </p:cNvSpPr>
          <p:nvPr/>
        </p:nvSpPr>
        <p:spPr>
          <a:xfrm>
            <a:off x="0" y="0"/>
            <a:ext cx="12192000" cy="5486400"/>
          </a:xfrm>
          <a:prstGeom prst="rect">
            <a:avLst/>
          </a:prstGeom>
        </p:spPr>
        <p:txBody>
          <a:bodyPr/>
          <a:lstStyle/>
          <a:p>
            <a:pPr algn="ctr"/>
            <a:r>
              <a:rPr lang="en-US" sz="4000" b="1" u="sng" dirty="0"/>
              <a:t>Philippians 2:7-8</a:t>
            </a:r>
            <a:endParaRPr lang="en-US" sz="4000" u="sng" dirty="0"/>
          </a:p>
          <a:p>
            <a:pPr algn="ctr"/>
            <a:r>
              <a:rPr lang="en-US" sz="4000" dirty="0"/>
              <a:t>7 but made Himself of no reputation, taking the form of a bondservant, and coming in the likeness of men. 8 And being found in appearance as a man, He humbled Himself and became obedient to the point of death, even the death of the cross</a:t>
            </a:r>
          </a:p>
          <a:p>
            <a:pPr algn="ctr"/>
            <a:r>
              <a:rPr lang="en-US" sz="4000" dirty="0"/>
              <a:t> </a:t>
            </a:r>
          </a:p>
          <a:p>
            <a:pPr lvl="0" algn="ctr">
              <a:lnSpc>
                <a:spcPct val="115000"/>
              </a:lnSpc>
              <a:spcAft>
                <a:spcPts val="1000"/>
              </a:spcAft>
              <a:defRPr/>
            </a:pPr>
            <a:r>
              <a:rPr lang="en-US" sz="4000" dirty="0">
                <a:solidFill>
                  <a:srgbClr val="FFFFFF"/>
                </a:solidFill>
                <a:ea typeface="Calibri" panose="020F0502020204030204" pitchFamily="34" charset="0"/>
                <a:cs typeface="Calibri" panose="020F0502020204030204" pitchFamily="34" charset="0"/>
              </a:rPr>
              <a:t> </a:t>
            </a:r>
            <a:endParaRPr lang="en-US" sz="4000" dirty="0">
              <a:solidFill>
                <a:srgbClr val="FFFFFF"/>
              </a:solidFill>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610384619"/>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6D3D8C4-6514-70A8-66D7-40092062556B}"/>
            </a:ext>
          </a:extLst>
        </p:cNvPr>
        <p:cNvGrpSpPr/>
        <p:nvPr/>
      </p:nvGrpSpPr>
      <p:grpSpPr>
        <a:xfrm>
          <a:off x="0" y="0"/>
          <a:ext cx="0" cy="0"/>
          <a:chOff x="0" y="0"/>
          <a:chExt cx="0" cy="0"/>
        </a:xfrm>
      </p:grpSpPr>
      <p:sp>
        <p:nvSpPr>
          <p:cNvPr id="2" name="Rectangle 3">
            <a:extLst>
              <a:ext uri="{FF2B5EF4-FFF2-40B4-BE49-F238E27FC236}">
                <a16:creationId xmlns:a16="http://schemas.microsoft.com/office/drawing/2014/main" id="{491DACE5-7282-7B14-9E8F-A76E06DB7093}"/>
              </a:ext>
            </a:extLst>
          </p:cNvPr>
          <p:cNvSpPr txBox="1">
            <a:spLocks noChangeArrowheads="1"/>
          </p:cNvSpPr>
          <p:nvPr/>
        </p:nvSpPr>
        <p:spPr>
          <a:xfrm>
            <a:off x="0" y="0"/>
            <a:ext cx="12192000" cy="5486400"/>
          </a:xfrm>
          <a:prstGeom prst="rect">
            <a:avLst/>
          </a:prstGeom>
        </p:spPr>
        <p:txBody>
          <a:bodyPr/>
          <a:lstStyle/>
          <a:p>
            <a:pPr algn="ctr"/>
            <a:r>
              <a:rPr lang="en-US" sz="4000" b="1" u="sng" dirty="0"/>
              <a:t>Romans 1:3</a:t>
            </a:r>
            <a:endParaRPr lang="en-US" sz="4000" u="sng" dirty="0"/>
          </a:p>
          <a:p>
            <a:pPr algn="ctr"/>
            <a:r>
              <a:rPr lang="en-US" sz="4000" dirty="0"/>
              <a:t>concerning His Son Jesus Christ our Lord, who was born of the seed of David according to the flesh</a:t>
            </a:r>
          </a:p>
          <a:p>
            <a:pPr algn="ctr"/>
            <a:r>
              <a:rPr lang="en-US" sz="4000" dirty="0"/>
              <a:t> </a:t>
            </a:r>
          </a:p>
          <a:p>
            <a:pPr lvl="0" algn="ctr">
              <a:lnSpc>
                <a:spcPct val="115000"/>
              </a:lnSpc>
              <a:spcAft>
                <a:spcPts val="1000"/>
              </a:spcAft>
              <a:defRPr/>
            </a:pPr>
            <a:r>
              <a:rPr lang="en-US" sz="4000" dirty="0">
                <a:solidFill>
                  <a:srgbClr val="FFFFFF"/>
                </a:solidFill>
                <a:ea typeface="Calibri" panose="020F0502020204030204" pitchFamily="34" charset="0"/>
                <a:cs typeface="Times New Roman" panose="02020603050405020304" pitchFamily="18" charset="0"/>
              </a:rPr>
              <a:t> </a:t>
            </a:r>
            <a:endParaRPr lang="en-US" sz="4000" dirty="0">
              <a:solidFill>
                <a:srgbClr val="FFFFFF"/>
              </a:solidFill>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553922984"/>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8C53022-F5DE-47A7-28F3-1261676D429D}"/>
            </a:ext>
          </a:extLst>
        </p:cNvPr>
        <p:cNvGrpSpPr/>
        <p:nvPr/>
      </p:nvGrpSpPr>
      <p:grpSpPr>
        <a:xfrm>
          <a:off x="0" y="0"/>
          <a:ext cx="0" cy="0"/>
          <a:chOff x="0" y="0"/>
          <a:chExt cx="0" cy="0"/>
        </a:xfrm>
      </p:grpSpPr>
      <p:sp>
        <p:nvSpPr>
          <p:cNvPr id="2" name="Rectangle 3">
            <a:extLst>
              <a:ext uri="{FF2B5EF4-FFF2-40B4-BE49-F238E27FC236}">
                <a16:creationId xmlns:a16="http://schemas.microsoft.com/office/drawing/2014/main" id="{B4C4A5AD-DEAB-F186-84A0-83BDE5037725}"/>
              </a:ext>
            </a:extLst>
          </p:cNvPr>
          <p:cNvSpPr txBox="1">
            <a:spLocks noChangeArrowheads="1"/>
          </p:cNvSpPr>
          <p:nvPr/>
        </p:nvSpPr>
        <p:spPr>
          <a:xfrm>
            <a:off x="0" y="0"/>
            <a:ext cx="12192000" cy="5486400"/>
          </a:xfrm>
          <a:prstGeom prst="rect">
            <a:avLst/>
          </a:prstGeom>
        </p:spPr>
        <p:txBody>
          <a:bodyPr/>
          <a:lstStyle/>
          <a:p>
            <a:pPr algn="ctr"/>
            <a:r>
              <a:rPr lang="en-US" sz="4000" b="1" dirty="0"/>
              <a:t>2. He was shown to be righteous by the Spirit. Jesus’ resurrection showed that the Holy Spirit’s power was in him</a:t>
            </a:r>
            <a:endParaRPr lang="en-US" sz="4000" dirty="0"/>
          </a:p>
          <a:p>
            <a:pPr algn="ctr"/>
            <a:r>
              <a:rPr lang="en-US" sz="4000" dirty="0"/>
              <a:t> </a:t>
            </a: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320729137"/>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5AA6E9E-DDEA-AAD9-D188-F4BE46E74BDC}"/>
            </a:ext>
          </a:extLst>
        </p:cNvPr>
        <p:cNvGrpSpPr/>
        <p:nvPr/>
      </p:nvGrpSpPr>
      <p:grpSpPr>
        <a:xfrm>
          <a:off x="0" y="0"/>
          <a:ext cx="0" cy="0"/>
          <a:chOff x="0" y="0"/>
          <a:chExt cx="0" cy="0"/>
        </a:xfrm>
      </p:grpSpPr>
      <p:sp>
        <p:nvSpPr>
          <p:cNvPr id="2" name="Rectangle 3">
            <a:extLst>
              <a:ext uri="{FF2B5EF4-FFF2-40B4-BE49-F238E27FC236}">
                <a16:creationId xmlns:a16="http://schemas.microsoft.com/office/drawing/2014/main" id="{0A767B80-84E0-3E18-5333-C9E0426423BC}"/>
              </a:ext>
            </a:extLst>
          </p:cNvPr>
          <p:cNvSpPr txBox="1">
            <a:spLocks noChangeArrowheads="1"/>
          </p:cNvSpPr>
          <p:nvPr/>
        </p:nvSpPr>
        <p:spPr>
          <a:xfrm>
            <a:off x="0" y="0"/>
            <a:ext cx="12192000" cy="5486400"/>
          </a:xfrm>
          <a:prstGeom prst="rect">
            <a:avLst/>
          </a:prstGeom>
        </p:spPr>
        <p:txBody>
          <a:bodyPr/>
          <a:lstStyle/>
          <a:p>
            <a:pPr algn="ctr"/>
            <a:r>
              <a:rPr lang="en-US" sz="4000" b="1" u="sng" dirty="0"/>
              <a:t>Acts 2:32</a:t>
            </a:r>
            <a:endParaRPr lang="en-US" sz="4000" u="sng" dirty="0"/>
          </a:p>
          <a:p>
            <a:pPr algn="ctr"/>
            <a:r>
              <a:rPr lang="en-US" sz="4000" dirty="0"/>
              <a:t>This Jesus God has raised up, of which we are all witnesses.</a:t>
            </a: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409734489"/>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5702E4B-D6D7-6528-1312-4945C3C12890}"/>
            </a:ext>
          </a:extLst>
        </p:cNvPr>
        <p:cNvGrpSpPr/>
        <p:nvPr/>
      </p:nvGrpSpPr>
      <p:grpSpPr>
        <a:xfrm>
          <a:off x="0" y="0"/>
          <a:ext cx="0" cy="0"/>
          <a:chOff x="0" y="0"/>
          <a:chExt cx="0" cy="0"/>
        </a:xfrm>
      </p:grpSpPr>
      <p:sp>
        <p:nvSpPr>
          <p:cNvPr id="2" name="Rectangle 3">
            <a:extLst>
              <a:ext uri="{FF2B5EF4-FFF2-40B4-BE49-F238E27FC236}">
                <a16:creationId xmlns:a16="http://schemas.microsoft.com/office/drawing/2014/main" id="{C8CA42BC-C3CA-80B1-7772-D73067F4AF29}"/>
              </a:ext>
            </a:extLst>
          </p:cNvPr>
          <p:cNvSpPr txBox="1">
            <a:spLocks noChangeArrowheads="1"/>
          </p:cNvSpPr>
          <p:nvPr/>
        </p:nvSpPr>
        <p:spPr>
          <a:xfrm>
            <a:off x="0" y="0"/>
            <a:ext cx="12192000" cy="5486400"/>
          </a:xfrm>
          <a:prstGeom prst="rect">
            <a:avLst/>
          </a:prstGeom>
        </p:spPr>
        <p:txBody>
          <a:bodyPr/>
          <a:lstStyle/>
          <a:p>
            <a:pPr algn="ctr"/>
            <a:r>
              <a:rPr lang="en-US" sz="4000" b="1" dirty="0"/>
              <a:t>3. He was seen by angels. Jesus is divine and exalted </a:t>
            </a:r>
            <a:endParaRPr lang="en-US" sz="4000" dirty="0"/>
          </a:p>
          <a:p>
            <a:pPr algn="ctr"/>
            <a:r>
              <a:rPr lang="en-US" sz="4000" dirty="0"/>
              <a:t> </a:t>
            </a: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28528635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a:xfrm>
            <a:off x="0" y="0"/>
            <a:ext cx="12192000" cy="6019800"/>
          </a:xfrm>
          <a:prstGeom prst="rect">
            <a:avLst/>
          </a:prstGeom>
        </p:spPr>
        <p:txBody>
          <a:bodyPr/>
          <a:lstStyle/>
          <a:p>
            <a:pPr algn="ctr"/>
            <a:r>
              <a:rPr lang="en-US" sz="3600" dirty="0"/>
              <a:t>  11 Likewise their wives must be reverent, not slanderers, temperate, faithful in all things. 12 Let deacons be the husbands of one wife, ruling their children and their own houses well. 13 For those who have served well as deacons obtain for themselves a good standing and great boldness in the faith which is in Christ Jesus. </a:t>
            </a:r>
          </a:p>
          <a:p>
            <a:pPr algn="ctr"/>
            <a:r>
              <a:rPr lang="en-US" sz="3600" dirty="0"/>
              <a:t> </a:t>
            </a:r>
          </a:p>
          <a:p>
            <a:pPr marL="0" marR="0" algn="ctr">
              <a:lnSpc>
                <a:spcPct val="115000"/>
              </a:lnSpc>
              <a:spcBef>
                <a:spcPts val="0"/>
              </a:spcBef>
              <a:spcAft>
                <a:spcPts val="0"/>
              </a:spcAft>
            </a:pPr>
            <a:endParaRPr kumimoji="0" lang="en-US" sz="37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326024302"/>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DF648B5-F474-B430-9184-8133A914D266}"/>
            </a:ext>
          </a:extLst>
        </p:cNvPr>
        <p:cNvGrpSpPr/>
        <p:nvPr/>
      </p:nvGrpSpPr>
      <p:grpSpPr>
        <a:xfrm>
          <a:off x="0" y="0"/>
          <a:ext cx="0" cy="0"/>
          <a:chOff x="0" y="0"/>
          <a:chExt cx="0" cy="0"/>
        </a:xfrm>
      </p:grpSpPr>
      <p:sp>
        <p:nvSpPr>
          <p:cNvPr id="2" name="Rectangle 3">
            <a:extLst>
              <a:ext uri="{FF2B5EF4-FFF2-40B4-BE49-F238E27FC236}">
                <a16:creationId xmlns:a16="http://schemas.microsoft.com/office/drawing/2014/main" id="{66D0378B-016C-A6C9-26F2-0A21B19C8F74}"/>
              </a:ext>
            </a:extLst>
          </p:cNvPr>
          <p:cNvSpPr txBox="1">
            <a:spLocks noChangeArrowheads="1"/>
          </p:cNvSpPr>
          <p:nvPr/>
        </p:nvSpPr>
        <p:spPr>
          <a:xfrm>
            <a:off x="0" y="0"/>
            <a:ext cx="12192000" cy="5486400"/>
          </a:xfrm>
          <a:prstGeom prst="rect">
            <a:avLst/>
          </a:prstGeom>
        </p:spPr>
        <p:txBody>
          <a:bodyPr/>
          <a:lstStyle/>
          <a:p>
            <a:pPr algn="ctr"/>
            <a:r>
              <a:rPr lang="en-US" sz="4000" b="1" u="sng" dirty="0"/>
              <a:t>Philippians 2:9</a:t>
            </a:r>
            <a:endParaRPr lang="en-US" sz="4000" u="sng" dirty="0"/>
          </a:p>
          <a:p>
            <a:pPr algn="ctr"/>
            <a:r>
              <a:rPr lang="en-US" sz="4000" dirty="0"/>
              <a:t>Therefore God also has highly exalted Him and given Him the name which is above every name,</a:t>
            </a: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264813166"/>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A28F0CD-2259-EA63-24E3-8E2FA6F6E861}"/>
            </a:ext>
          </a:extLst>
        </p:cNvPr>
        <p:cNvGrpSpPr/>
        <p:nvPr/>
      </p:nvGrpSpPr>
      <p:grpSpPr>
        <a:xfrm>
          <a:off x="0" y="0"/>
          <a:ext cx="0" cy="0"/>
          <a:chOff x="0" y="0"/>
          <a:chExt cx="0" cy="0"/>
        </a:xfrm>
      </p:grpSpPr>
      <p:sp>
        <p:nvSpPr>
          <p:cNvPr id="2" name="Rectangle 3">
            <a:extLst>
              <a:ext uri="{FF2B5EF4-FFF2-40B4-BE49-F238E27FC236}">
                <a16:creationId xmlns:a16="http://schemas.microsoft.com/office/drawing/2014/main" id="{788BB106-DFC8-765D-EA41-F8F23A7D451F}"/>
              </a:ext>
            </a:extLst>
          </p:cNvPr>
          <p:cNvSpPr txBox="1">
            <a:spLocks noChangeArrowheads="1"/>
          </p:cNvSpPr>
          <p:nvPr/>
        </p:nvSpPr>
        <p:spPr>
          <a:xfrm>
            <a:off x="0" y="0"/>
            <a:ext cx="12192000" cy="5486400"/>
          </a:xfrm>
          <a:prstGeom prst="rect">
            <a:avLst/>
          </a:prstGeom>
        </p:spPr>
        <p:txBody>
          <a:bodyPr/>
          <a:lstStyle/>
          <a:p>
            <a:pPr algn="ctr"/>
            <a:r>
              <a:rPr lang="en-US" sz="4000" dirty="0"/>
              <a:t> </a:t>
            </a:r>
            <a:r>
              <a:rPr lang="en-US" sz="4000" b="1" u="sng" dirty="0"/>
              <a:t>Colossians 2:15</a:t>
            </a:r>
            <a:endParaRPr lang="en-US" sz="4000" u="sng" dirty="0"/>
          </a:p>
          <a:p>
            <a:pPr algn="ctr"/>
            <a:r>
              <a:rPr lang="en-US" sz="4000" dirty="0"/>
              <a:t>Having disarmed principalities and powers, He made a public spectacle of them, triumphing over them in it. </a:t>
            </a:r>
          </a:p>
          <a:p>
            <a:pPr algn="ctr"/>
            <a:r>
              <a:rPr lang="en-US" sz="4000" dirty="0"/>
              <a:t> </a:t>
            </a:r>
          </a:p>
          <a:p>
            <a:pPr lvl="0" algn="ctr">
              <a:defRPr/>
            </a:pPr>
            <a:r>
              <a:rPr lang="en-US" sz="4000" dirty="0">
                <a:solidFill>
                  <a:srgbClr val="FFFFFF"/>
                </a:solidFill>
              </a:rPr>
              <a:t> </a:t>
            </a:r>
            <a:r>
              <a:rPr lang="en-US" sz="4000" dirty="0">
                <a:solidFill>
                  <a:srgbClr val="FFFFFF"/>
                </a:solidFill>
                <a:ea typeface="Calibri" panose="020F0502020204030204" pitchFamily="34" charset="0"/>
                <a:cs typeface="Times New Roman" panose="02020603050405020304" pitchFamily="18" charset="0"/>
              </a:rPr>
              <a:t> </a:t>
            </a:r>
            <a:endParaRPr lang="en-US" sz="4000" dirty="0">
              <a:solidFill>
                <a:srgbClr val="FFFFFF"/>
              </a:solidFill>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itchFamily="34" charset="0"/>
                <a:ea typeface="+mn-ea"/>
                <a:cs typeface="Arial" charset="0"/>
              </a:rPr>
              <a:t> </a:t>
            </a:r>
            <a:r>
              <a:rPr kumimoji="0" lang="en-US" sz="4000" b="0" i="0" u="none" strike="noStrike" kern="1200" cap="none" spc="0" normalizeH="0" baseline="0" noProof="0" dirty="0">
                <a:ln>
                  <a:noFill/>
                </a:ln>
                <a:solidFill>
                  <a:srgbClr val="FFFFFF"/>
                </a:solidFill>
                <a:effectLst/>
                <a:uLnTx/>
                <a:uFillTx/>
                <a:latin typeface="Verdana"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524959855"/>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3860365-2C96-6E7D-4B3D-46FD0D3C6617}"/>
            </a:ext>
          </a:extLst>
        </p:cNvPr>
        <p:cNvGrpSpPr/>
        <p:nvPr/>
      </p:nvGrpSpPr>
      <p:grpSpPr>
        <a:xfrm>
          <a:off x="0" y="0"/>
          <a:ext cx="0" cy="0"/>
          <a:chOff x="0" y="0"/>
          <a:chExt cx="0" cy="0"/>
        </a:xfrm>
      </p:grpSpPr>
      <p:sp>
        <p:nvSpPr>
          <p:cNvPr id="2" name="Rectangle 3">
            <a:extLst>
              <a:ext uri="{FF2B5EF4-FFF2-40B4-BE49-F238E27FC236}">
                <a16:creationId xmlns:a16="http://schemas.microsoft.com/office/drawing/2014/main" id="{0DAD6EAD-7548-A627-8766-BDA84DF8503C}"/>
              </a:ext>
            </a:extLst>
          </p:cNvPr>
          <p:cNvSpPr txBox="1">
            <a:spLocks noChangeArrowheads="1"/>
          </p:cNvSpPr>
          <p:nvPr/>
        </p:nvSpPr>
        <p:spPr>
          <a:xfrm>
            <a:off x="0" y="0"/>
            <a:ext cx="12192000" cy="5486400"/>
          </a:xfrm>
          <a:prstGeom prst="rect">
            <a:avLst/>
          </a:prstGeom>
        </p:spPr>
        <p:txBody>
          <a:bodyPr/>
          <a:lstStyle/>
          <a:p>
            <a:pPr algn="ctr"/>
            <a:r>
              <a:rPr lang="en-US" sz="4000" b="1" u="sng" dirty="0"/>
              <a:t>Hebrews 1:6</a:t>
            </a:r>
            <a:endParaRPr lang="en-US" sz="4000" u="sng" dirty="0"/>
          </a:p>
          <a:p>
            <a:pPr algn="ctr"/>
            <a:r>
              <a:rPr lang="en-US" sz="4000" dirty="0"/>
              <a:t>But when He again brings the firstborn into the world, He says: "Let all the angels of God worship Him."  </a:t>
            </a:r>
          </a:p>
          <a:p>
            <a:pPr algn="ctr"/>
            <a:r>
              <a:rPr lang="en-US" sz="4000" dirty="0"/>
              <a:t> </a:t>
            </a:r>
          </a:p>
          <a:p>
            <a:pPr lvl="0" algn="ctr">
              <a:defRPr/>
            </a:pPr>
            <a:r>
              <a:rPr lang="en-US" sz="4000" dirty="0">
                <a:solidFill>
                  <a:srgbClr val="FFFFFF"/>
                </a:solidFill>
              </a:rPr>
              <a:t> </a:t>
            </a:r>
            <a:r>
              <a:rPr lang="en-US" sz="4000" dirty="0">
                <a:solidFill>
                  <a:srgbClr val="FFFFFF"/>
                </a:solidFill>
                <a:ea typeface="Calibri" panose="020F0502020204030204" pitchFamily="34" charset="0"/>
                <a:cs typeface="Times New Roman" panose="02020603050405020304" pitchFamily="18" charset="0"/>
              </a:rPr>
              <a:t> </a:t>
            </a:r>
            <a:endParaRPr lang="en-US" sz="4000" dirty="0">
              <a:solidFill>
                <a:srgbClr val="FFFFFF"/>
              </a:solidFill>
              <a:latin typeface="Calibri" panose="020F0502020204030204" pitchFamily="34" charset="0"/>
              <a:ea typeface="Calibri" panose="020F0502020204030204" pitchFamily="34" charset="0"/>
              <a:cs typeface="Times New Roman" panose="02020603050405020304" pitchFamily="18" charset="0"/>
            </a:endParaRPr>
          </a:p>
          <a:p>
            <a:pPr lvl="0" algn="ctr">
              <a:defRPr/>
            </a:pPr>
            <a:r>
              <a:rPr lang="en-US" sz="4000" dirty="0">
                <a:solidFill>
                  <a:srgbClr val="FFFFFF"/>
                </a:solidFill>
              </a:rPr>
              <a:t> </a:t>
            </a:r>
            <a:r>
              <a:rPr lang="en-US" sz="4000" dirty="0">
                <a:solidFill>
                  <a:srgbClr val="FFFFFF"/>
                </a:solidFill>
                <a:ea typeface="Calibri" panose="020F0502020204030204" pitchFamily="34" charset="0"/>
                <a:cs typeface="Times New Roman" panose="02020603050405020304" pitchFamily="18" charset="0"/>
              </a:rPr>
              <a:t> </a:t>
            </a:r>
            <a:endParaRPr lang="en-US" sz="4000" dirty="0">
              <a:solidFill>
                <a:srgbClr val="FFFFFF"/>
              </a:solidFill>
              <a:latin typeface="Calibri" panose="020F0502020204030204" pitchFamily="34" charset="0"/>
              <a:ea typeface="Calibri" panose="020F0502020204030204" pitchFamily="34" charset="0"/>
              <a:cs typeface="Times New Roman" panose="02020603050405020304" pitchFamily="18" charset="0"/>
            </a:endParaRPr>
          </a:p>
          <a:p>
            <a:pPr lvl="0" algn="ctr">
              <a:defRPr/>
            </a:pPr>
            <a:r>
              <a:rPr lang="en-US" sz="4000" dirty="0">
                <a:solidFill>
                  <a:srgbClr val="FFFFFF"/>
                </a:solidFill>
              </a:rPr>
              <a:t> </a:t>
            </a:r>
            <a:r>
              <a:rPr lang="en-US" sz="4000" dirty="0">
                <a:solidFill>
                  <a:srgbClr val="FFFFFF"/>
                </a:solidFill>
                <a:ea typeface="Calibri" panose="020F0502020204030204" pitchFamily="34" charset="0"/>
                <a:cs typeface="Times New Roman" panose="02020603050405020304" pitchFamily="18" charset="0"/>
              </a:rPr>
              <a:t> </a:t>
            </a:r>
            <a:endParaRPr lang="en-US" sz="4000" dirty="0">
              <a:solidFill>
                <a:srgbClr val="FFFFFF"/>
              </a:solidFill>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itchFamily="34" charset="0"/>
                <a:ea typeface="+mn-ea"/>
                <a:cs typeface="Arial" charset="0"/>
              </a:rPr>
              <a:t> </a:t>
            </a:r>
            <a:r>
              <a:rPr kumimoji="0" lang="en-US" sz="4000" b="0" i="0" u="none" strike="noStrike" kern="1200" cap="none" spc="0" normalizeH="0" baseline="0" noProof="0" dirty="0">
                <a:ln>
                  <a:noFill/>
                </a:ln>
                <a:solidFill>
                  <a:srgbClr val="FFFFFF"/>
                </a:solidFill>
                <a:effectLst/>
                <a:uLnTx/>
                <a:uFillTx/>
                <a:latin typeface="Verdana"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545925579"/>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7E35EEB-FB02-9777-66AA-294806CF0FB3}"/>
            </a:ext>
          </a:extLst>
        </p:cNvPr>
        <p:cNvGrpSpPr/>
        <p:nvPr/>
      </p:nvGrpSpPr>
      <p:grpSpPr>
        <a:xfrm>
          <a:off x="0" y="0"/>
          <a:ext cx="0" cy="0"/>
          <a:chOff x="0" y="0"/>
          <a:chExt cx="0" cy="0"/>
        </a:xfrm>
      </p:grpSpPr>
      <p:sp>
        <p:nvSpPr>
          <p:cNvPr id="2" name="Rectangle 3">
            <a:extLst>
              <a:ext uri="{FF2B5EF4-FFF2-40B4-BE49-F238E27FC236}">
                <a16:creationId xmlns:a16="http://schemas.microsoft.com/office/drawing/2014/main" id="{E639D663-5723-050D-728B-7582CCAAF931}"/>
              </a:ext>
            </a:extLst>
          </p:cNvPr>
          <p:cNvSpPr txBox="1">
            <a:spLocks noChangeArrowheads="1"/>
          </p:cNvSpPr>
          <p:nvPr/>
        </p:nvSpPr>
        <p:spPr>
          <a:xfrm>
            <a:off x="0" y="0"/>
            <a:ext cx="12192000" cy="5486400"/>
          </a:xfrm>
          <a:prstGeom prst="rect">
            <a:avLst/>
          </a:prstGeom>
        </p:spPr>
        <p:txBody>
          <a:bodyPr/>
          <a:lstStyle/>
          <a:p>
            <a:pPr algn="ctr"/>
            <a:r>
              <a:rPr lang="en-US" sz="4000" b="1" dirty="0"/>
              <a:t>4. He was announced to the nations, pointing to the worldwide proclamation of the gospel.</a:t>
            </a:r>
            <a:endParaRPr lang="en-US" sz="4000" dirty="0"/>
          </a:p>
          <a:p>
            <a:pPr algn="ctr"/>
            <a:r>
              <a:rPr lang="en-US" sz="4000" dirty="0"/>
              <a:t> </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itchFamily="34" charset="0"/>
                <a:ea typeface="+mn-ea"/>
                <a:cs typeface="Arial" charset="0"/>
              </a:rPr>
              <a:t> </a:t>
            </a:r>
            <a:r>
              <a:rPr kumimoji="0" lang="en-US" sz="4000" b="0" i="0" u="none" strike="noStrike" kern="1200" cap="none" spc="0" normalizeH="0" baseline="0" noProof="0" dirty="0">
                <a:ln>
                  <a:noFill/>
                </a:ln>
                <a:solidFill>
                  <a:srgbClr val="FFFFFF"/>
                </a:solidFill>
                <a:effectLst/>
                <a:uLnTx/>
                <a:uFillTx/>
                <a:latin typeface="Verdana"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947113752"/>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3BF475C-D799-6AF6-FCC7-64BC063F8782}"/>
            </a:ext>
          </a:extLst>
        </p:cNvPr>
        <p:cNvGrpSpPr/>
        <p:nvPr/>
      </p:nvGrpSpPr>
      <p:grpSpPr>
        <a:xfrm>
          <a:off x="0" y="0"/>
          <a:ext cx="0" cy="0"/>
          <a:chOff x="0" y="0"/>
          <a:chExt cx="0" cy="0"/>
        </a:xfrm>
      </p:grpSpPr>
      <p:sp>
        <p:nvSpPr>
          <p:cNvPr id="2" name="Rectangle 3">
            <a:extLst>
              <a:ext uri="{FF2B5EF4-FFF2-40B4-BE49-F238E27FC236}">
                <a16:creationId xmlns:a16="http://schemas.microsoft.com/office/drawing/2014/main" id="{D551C9F3-56EA-19F7-3E45-455F54B27BE5}"/>
              </a:ext>
            </a:extLst>
          </p:cNvPr>
          <p:cNvSpPr txBox="1">
            <a:spLocks noChangeArrowheads="1"/>
          </p:cNvSpPr>
          <p:nvPr/>
        </p:nvSpPr>
        <p:spPr>
          <a:xfrm>
            <a:off x="0" y="0"/>
            <a:ext cx="12192000" cy="5486400"/>
          </a:xfrm>
          <a:prstGeom prst="rect">
            <a:avLst/>
          </a:prstGeom>
        </p:spPr>
        <p:txBody>
          <a:bodyPr/>
          <a:lstStyle/>
          <a:p>
            <a:pPr algn="ctr"/>
            <a:r>
              <a:rPr lang="en-US" sz="4000" b="1" u="sng" dirty="0"/>
              <a:t>Colossians 1:23</a:t>
            </a:r>
            <a:endParaRPr lang="en-US" sz="4000" u="sng" dirty="0"/>
          </a:p>
          <a:p>
            <a:pPr algn="ctr"/>
            <a:r>
              <a:rPr lang="en-US" sz="4000" dirty="0"/>
              <a:t>if indeed you continue in the faith, grounded and steadfast, and are not moved away from the hope of the gospel which you heard, which was preached to every creature under heaven, of which I, Paul, became a minister. </a:t>
            </a:r>
          </a:p>
          <a:p>
            <a:pPr algn="ctr"/>
            <a:r>
              <a:rPr lang="en-US" sz="4000" dirty="0"/>
              <a:t> </a:t>
            </a: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718813440"/>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4BFB19D-8ECB-1F7E-F0DA-02A2C7EA46DD}"/>
            </a:ext>
          </a:extLst>
        </p:cNvPr>
        <p:cNvGrpSpPr/>
        <p:nvPr/>
      </p:nvGrpSpPr>
      <p:grpSpPr>
        <a:xfrm>
          <a:off x="0" y="0"/>
          <a:ext cx="0" cy="0"/>
          <a:chOff x="0" y="0"/>
          <a:chExt cx="0" cy="0"/>
        </a:xfrm>
      </p:grpSpPr>
      <p:sp>
        <p:nvSpPr>
          <p:cNvPr id="2" name="Rectangle 3">
            <a:extLst>
              <a:ext uri="{FF2B5EF4-FFF2-40B4-BE49-F238E27FC236}">
                <a16:creationId xmlns:a16="http://schemas.microsoft.com/office/drawing/2014/main" id="{6713E19D-C17D-63AC-17D4-6DEFEA768ED4}"/>
              </a:ext>
            </a:extLst>
          </p:cNvPr>
          <p:cNvSpPr txBox="1">
            <a:spLocks noChangeArrowheads="1"/>
          </p:cNvSpPr>
          <p:nvPr/>
        </p:nvSpPr>
        <p:spPr>
          <a:xfrm>
            <a:off x="0" y="0"/>
            <a:ext cx="12192000" cy="5486400"/>
          </a:xfrm>
          <a:prstGeom prst="rect">
            <a:avLst/>
          </a:prstGeom>
        </p:spPr>
        <p:txBody>
          <a:bodyPr/>
          <a:lstStyle/>
          <a:p>
            <a:pPr algn="ctr"/>
            <a:r>
              <a:rPr lang="en-US" sz="4000" b="1" dirty="0"/>
              <a:t>5. He was believed on in the world. Christ is not only preached among all nations, but he also is believed on across the world. </a:t>
            </a:r>
            <a:endParaRPr lang="en-US" sz="4000" dirty="0"/>
          </a:p>
          <a:p>
            <a:pPr lvl="0" algn="ctr">
              <a:defRPr/>
            </a:pPr>
            <a:r>
              <a:rPr lang="en-US" sz="4000" dirty="0">
                <a:solidFill>
                  <a:srgbClr val="FFFFFF"/>
                </a:solidFill>
              </a:rPr>
              <a:t> </a:t>
            </a:r>
            <a:r>
              <a:rPr lang="en-US" sz="4000" dirty="0">
                <a:solidFill>
                  <a:srgbClr val="FFFFFF"/>
                </a:solidFill>
                <a:ea typeface="Calibri" panose="020F0502020204030204" pitchFamily="34" charset="0"/>
                <a:cs typeface="Times New Roman" panose="02020603050405020304" pitchFamily="18" charset="0"/>
              </a:rPr>
              <a:t> </a:t>
            </a:r>
            <a:endParaRPr lang="en-US" sz="4000" dirty="0">
              <a:solidFill>
                <a:srgbClr val="FFFFFF"/>
              </a:solidFill>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itchFamily="34" charset="0"/>
                <a:ea typeface="+mn-ea"/>
                <a:cs typeface="Arial" charset="0"/>
              </a:rPr>
              <a:t> </a:t>
            </a:r>
            <a:r>
              <a:rPr kumimoji="0" lang="en-US" sz="4000" b="0" i="0" u="none" strike="noStrike" kern="1200" cap="none" spc="0" normalizeH="0" baseline="0" noProof="0" dirty="0">
                <a:ln>
                  <a:noFill/>
                </a:ln>
                <a:solidFill>
                  <a:srgbClr val="FFFFFF"/>
                </a:solidFill>
                <a:effectLst/>
                <a:uLnTx/>
                <a:uFillTx/>
                <a:latin typeface="Verdana"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683278934"/>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A92E649-0376-AB80-65CA-7CD3755A7329}"/>
            </a:ext>
          </a:extLst>
        </p:cNvPr>
        <p:cNvGrpSpPr/>
        <p:nvPr/>
      </p:nvGrpSpPr>
      <p:grpSpPr>
        <a:xfrm>
          <a:off x="0" y="0"/>
          <a:ext cx="0" cy="0"/>
          <a:chOff x="0" y="0"/>
          <a:chExt cx="0" cy="0"/>
        </a:xfrm>
      </p:grpSpPr>
      <p:sp>
        <p:nvSpPr>
          <p:cNvPr id="2" name="Rectangle 3">
            <a:extLst>
              <a:ext uri="{FF2B5EF4-FFF2-40B4-BE49-F238E27FC236}">
                <a16:creationId xmlns:a16="http://schemas.microsoft.com/office/drawing/2014/main" id="{C27A16FB-D72D-AEFA-BEFB-71FF15A08F29}"/>
              </a:ext>
            </a:extLst>
          </p:cNvPr>
          <p:cNvSpPr txBox="1">
            <a:spLocks noChangeArrowheads="1"/>
          </p:cNvSpPr>
          <p:nvPr/>
        </p:nvSpPr>
        <p:spPr>
          <a:xfrm>
            <a:off x="0" y="0"/>
            <a:ext cx="12192000" cy="5486400"/>
          </a:xfrm>
          <a:prstGeom prst="rect">
            <a:avLst/>
          </a:prstGeom>
        </p:spPr>
        <p:txBody>
          <a:bodyPr/>
          <a:lstStyle/>
          <a:p>
            <a:pPr algn="ctr"/>
            <a:r>
              <a:rPr lang="en-US" sz="4000" b="1" dirty="0"/>
              <a:t>6. Finally, he was taken up into heaven. </a:t>
            </a:r>
            <a:endParaRPr lang="en-US" sz="4000" dirty="0"/>
          </a:p>
          <a:p>
            <a:pPr algn="ctr"/>
            <a:r>
              <a:rPr lang="en-US" sz="4000" dirty="0"/>
              <a:t> </a:t>
            </a:r>
          </a:p>
          <a:p>
            <a:pPr algn="ctr"/>
            <a:r>
              <a:rPr lang="en-US" sz="4000" dirty="0"/>
              <a:t> </a:t>
            </a: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562986662"/>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E584311-31FF-3AE1-C08B-9E28CC7A74F3}"/>
            </a:ext>
          </a:extLst>
        </p:cNvPr>
        <p:cNvGrpSpPr/>
        <p:nvPr/>
      </p:nvGrpSpPr>
      <p:grpSpPr>
        <a:xfrm>
          <a:off x="0" y="0"/>
          <a:ext cx="0" cy="0"/>
          <a:chOff x="0" y="0"/>
          <a:chExt cx="0" cy="0"/>
        </a:xfrm>
      </p:grpSpPr>
      <p:sp>
        <p:nvSpPr>
          <p:cNvPr id="2" name="Rectangle 3">
            <a:extLst>
              <a:ext uri="{FF2B5EF4-FFF2-40B4-BE49-F238E27FC236}">
                <a16:creationId xmlns:a16="http://schemas.microsoft.com/office/drawing/2014/main" id="{CD515A57-4969-8054-A362-49B4E5068D9C}"/>
              </a:ext>
            </a:extLst>
          </p:cNvPr>
          <p:cNvSpPr txBox="1">
            <a:spLocks noChangeArrowheads="1"/>
          </p:cNvSpPr>
          <p:nvPr/>
        </p:nvSpPr>
        <p:spPr>
          <a:xfrm>
            <a:off x="0" y="0"/>
            <a:ext cx="12192000" cy="5486400"/>
          </a:xfrm>
          <a:prstGeom prst="rect">
            <a:avLst/>
          </a:prstGeom>
        </p:spPr>
        <p:txBody>
          <a:bodyPr/>
          <a:lstStyle/>
          <a:p>
            <a:pPr algn="ctr"/>
            <a:r>
              <a:rPr lang="en-US" sz="4000" b="1" u="sng" dirty="0"/>
              <a:t>Ephesians 4:10</a:t>
            </a:r>
            <a:endParaRPr lang="en-US" sz="4000" u="sng" dirty="0"/>
          </a:p>
          <a:p>
            <a:pPr algn="ctr"/>
            <a:r>
              <a:rPr lang="en-US" sz="4000" dirty="0"/>
              <a:t>He who descended is also the One who ascended far above all the heavens, that He might fill all things</a:t>
            </a:r>
          </a:p>
          <a:p>
            <a:pPr lvl="0" algn="ctr">
              <a:defRPr/>
            </a:pPr>
            <a:r>
              <a:rPr lang="en-US" sz="4000" dirty="0">
                <a:solidFill>
                  <a:srgbClr val="FFFFFF"/>
                </a:solidFill>
              </a:rPr>
              <a:t> </a:t>
            </a:r>
            <a:r>
              <a:rPr lang="en-US" sz="4000" dirty="0">
                <a:solidFill>
                  <a:srgbClr val="FFFFFF"/>
                </a:solidFill>
                <a:ea typeface="Calibri" panose="020F0502020204030204" pitchFamily="34" charset="0"/>
                <a:cs typeface="Times New Roman" panose="02020603050405020304" pitchFamily="18" charset="0"/>
              </a:rPr>
              <a:t> </a:t>
            </a:r>
            <a:endParaRPr lang="en-US" sz="4000" dirty="0">
              <a:solidFill>
                <a:srgbClr val="FFFFFF"/>
              </a:solidFill>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itchFamily="34" charset="0"/>
                <a:ea typeface="+mn-ea"/>
                <a:cs typeface="Arial" charset="0"/>
              </a:rPr>
              <a:t> </a:t>
            </a:r>
            <a:r>
              <a:rPr kumimoji="0" lang="en-US" sz="4000" b="0" i="0" u="none" strike="noStrike" kern="1200" cap="none" spc="0" normalizeH="0" baseline="0" noProof="0" dirty="0">
                <a:ln>
                  <a:noFill/>
                </a:ln>
                <a:solidFill>
                  <a:srgbClr val="FFFFFF"/>
                </a:solidFill>
                <a:effectLst/>
                <a:uLnTx/>
                <a:uFillTx/>
                <a:latin typeface="Verdana"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60936087"/>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152400" y="0"/>
            <a:ext cx="11887200" cy="5029200"/>
          </a:xfrm>
          <a:prstGeom prst="rect">
            <a:avLst/>
          </a:prstGeom>
        </p:spPr>
        <p:txBody>
          <a:bodyPr/>
          <a:lstStyle/>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1" i="0" u="sng"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1 Thessalonians 4:13-18</a:t>
            </a:r>
            <a:endParaRPr kumimoji="0" lang="en-US" sz="4000" b="0" i="0" u="sng"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13 But I do not want you to be ignorant, brethren, concerning those who have fallen asleep, lest you sorrow as others who have no hope. 14 For if we believe that Jesus died and rose again, even so God will bring with Him those who sleep in Jesus.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152400" y="0"/>
            <a:ext cx="11887200" cy="5029200"/>
          </a:xfrm>
          <a:prstGeom prst="rect">
            <a:avLst/>
          </a:prstGeom>
        </p:spPr>
        <p:txBody>
          <a:bodyPr/>
          <a:lstStyle/>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15 For this we say to you by the word of the Lord, that we who are alive and remain until the coming of the Lord will by no means precede those who are asleep. 16 For the Lord Himself will descend from heaven with a shout, with the voice of an archangel, and with the trumpet of God. And the dead in Christ will rise first.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a:xfrm>
            <a:off x="0" y="0"/>
            <a:ext cx="12192000" cy="6019800"/>
          </a:xfrm>
          <a:prstGeom prst="rect">
            <a:avLst/>
          </a:prstGeom>
        </p:spPr>
        <p:txBody>
          <a:bodyPr/>
          <a:lstStyle/>
          <a:p>
            <a:pPr algn="ctr"/>
            <a:r>
              <a:rPr lang="en-US" sz="3700" dirty="0">
                <a:effectLst/>
                <a:latin typeface="Verdana" panose="020B0604030504040204" pitchFamily="34" charset="0"/>
                <a:ea typeface="Calibri" panose="020F0502020204030204" pitchFamily="34" charset="0"/>
                <a:cs typeface="Times New Roman" panose="02020603050405020304" pitchFamily="18" charset="0"/>
              </a:rPr>
              <a:t>   </a:t>
            </a:r>
            <a:r>
              <a:rPr lang="en-US" sz="4000" dirty="0"/>
              <a:t>14 These things I write to you, though I hope to come to you shortly; 15 but if I am delayed, I write so that you may know how you ought to conduct yourself in the house of God, which is the church of the living God, the pillar and ground of the truth. </a:t>
            </a:r>
          </a:p>
          <a:p>
            <a:pPr algn="ctr"/>
            <a:r>
              <a:rPr lang="en-US" sz="4000" dirty="0"/>
              <a:t> </a:t>
            </a:r>
          </a:p>
          <a:p>
            <a:pPr marL="0" marR="0" algn="ctr">
              <a:lnSpc>
                <a:spcPct val="115000"/>
              </a:lnSpc>
              <a:spcBef>
                <a:spcPts val="0"/>
              </a:spcBef>
              <a:spcAft>
                <a:spcPts val="0"/>
              </a:spcAft>
            </a:pPr>
            <a:endParaRPr lang="en-US" sz="37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294834456"/>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a:xfrm>
            <a:off x="76200" y="0"/>
            <a:ext cx="11887200" cy="6019800"/>
          </a:xfrm>
          <a:prstGeom prst="rect">
            <a:avLst/>
          </a:prstGeom>
        </p:spPr>
        <p:txBody>
          <a:bodyPr/>
          <a:lstStyle/>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17 Then we who are alive and remain shall be caught up together with them in the clouds to meet the Lord in the air. And thus we shall always be with the Lord. 18 Therefore comfort one another with these words.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Verdana Pro" panose="020B060403050404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816839635"/>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Rectangle 3"/>
          <p:cNvSpPr txBox="1">
            <a:spLocks noChangeArrowheads="1"/>
          </p:cNvSpPr>
          <p:nvPr/>
        </p:nvSpPr>
        <p:spPr>
          <a:xfrm>
            <a:off x="76200" y="-53266"/>
            <a:ext cx="11963400" cy="6073066"/>
          </a:xfrm>
          <a:prstGeom prst="rect">
            <a:avLst/>
          </a:prstGeom>
        </p:spPr>
        <p:txBody>
          <a:bodyPr/>
          <a:lstStyle/>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3800" b="1" i="0" u="sng"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1 Corinthians 15:50-54</a:t>
            </a:r>
            <a:endParaRPr kumimoji="0" lang="en-US" sz="3800" b="0" i="0" u="sng"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38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50 Now this I say, brethren, that flesh and blood cannot inherit the kingdom of God; nor does corruption inherit incorruption. 51 Behold, I tell you a mystery: We shall not all sleep, but we shall all be changed-- 52 in a moment, in the twinkling of an eye, at the last trumpet. For the trumpet will sound, and the dead will be raised incorruptible, and we shall be changed. </a:t>
            </a:r>
            <a:endParaRPr kumimoji="0" lang="en-US" sz="38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3800" b="0" i="0" u="none" strike="noStrike" kern="1200" cap="none" spc="0" normalizeH="0" baseline="0" noProof="0" dirty="0">
              <a:ln>
                <a:noFill/>
              </a:ln>
              <a:solidFill>
                <a:srgbClr val="FFFFFF"/>
              </a:solidFill>
              <a:effectLst/>
              <a:uLnTx/>
              <a:uFillTx/>
              <a:latin typeface="Verdana Pro" panose="020B060403050404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619386950"/>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76200" y="0"/>
            <a:ext cx="12039600" cy="5029200"/>
          </a:xfrm>
          <a:prstGeom prst="rect">
            <a:avLst/>
          </a:prstGeom>
        </p:spPr>
        <p:txBody>
          <a:bodyPr/>
          <a:lstStyle/>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itchFamily="34" charset="0"/>
                <a:ea typeface="+mn-ea"/>
                <a:cs typeface="Arial" charset="0"/>
              </a:rPr>
              <a:t> </a:t>
            </a: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53 For this corruptible must put on incorruption, and this mortal must put on immortality. 54 So when this corruptible has put on incorruption, and this mortal has put on immortality, then shall be brought to pass the saying that is written: "Death is swallowed up in victory."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39222316"/>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600200" y="41018"/>
            <a:ext cx="8915400" cy="9279463"/>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700" b="0" i="0" u="none" strike="noStrike" kern="1200" cap="none" spc="0" normalizeH="0" baseline="0" noProof="0" dirty="0">
                <a:ln>
                  <a:noFill/>
                </a:ln>
                <a:solidFill>
                  <a:srgbClr val="FFFFFF"/>
                </a:solidFill>
                <a:effectLst/>
                <a:uLnTx/>
                <a:uFillTx/>
                <a:latin typeface="Arial"/>
                <a:ea typeface="+mn-ea"/>
                <a:cs typeface="Arial"/>
              </a:rPr>
              <a:t>  </a:t>
            </a:r>
            <a:r>
              <a:rPr kumimoji="0" lang="en-US" sz="4000" b="0" i="0" u="none" strike="noStrike" kern="1200" cap="none" spc="0" normalizeH="0" baseline="0" noProof="0" dirty="0">
                <a:ln>
                  <a:noFill/>
                </a:ln>
                <a:solidFill>
                  <a:srgbClr val="FFFFFF"/>
                </a:solidFill>
                <a:effectLst/>
                <a:uLnTx/>
                <a:uFillTx/>
                <a:latin typeface="Arial"/>
                <a:ea typeface="+mn-ea"/>
                <a:cs typeface="Arial"/>
              </a:rPr>
              <a:t>20 Again, when a righteous man turns from his righteousness and commits iniquity, and I lay a stumbling block before him, he shall die; because you did not give him warning, he shall die in his sin, and his righteousness which he has done shall not be remembered; but his blood I will require at your hand. </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700" b="0" i="0" u="none" strike="noStrike" kern="1200" cap="none" spc="0" normalizeH="0" baseline="0" noProof="0" dirty="0">
                <a:ln>
                  <a:noFill/>
                </a:ln>
                <a:solidFill>
                  <a:srgbClr val="FFFFFF"/>
                </a:solidFill>
                <a:effectLst/>
                <a:uLnTx/>
                <a:uFillTx/>
                <a:latin typeface="Arial"/>
                <a:ea typeface="+mn-ea"/>
                <a:cs typeface="Arial"/>
              </a:rPr>
              <a:t> </a:t>
            </a:r>
          </a:p>
        </p:txBody>
      </p:sp>
      <p:pic>
        <p:nvPicPr>
          <p:cNvPr id="3" name="Final Act Productions - Are You Ready">
            <a:hlinkClick r:id="" action="ppaction://media"/>
            <a:extLst>
              <a:ext uri="{FF2B5EF4-FFF2-40B4-BE49-F238E27FC236}">
                <a16:creationId xmlns:a16="http://schemas.microsoft.com/office/drawing/2014/main" id="{EE06DFC9-43CC-4E46-92C3-DD5C4403564D}"/>
              </a:ext>
            </a:extLst>
          </p:cNvPr>
          <p:cNvPicPr>
            <a:picLocks noChangeAspect="1"/>
          </p:cNvPicPr>
          <p:nvPr>
            <a:videoFile r:link="rId2"/>
            <p:extLst>
              <p:ext uri="{DAA4B4D4-6D71-4841-9C94-3DE7FCFB9230}">
                <p14:media xmlns:p14="http://schemas.microsoft.com/office/powerpoint/2010/main" r:embed="rId1"/>
              </p:ext>
            </p:extLst>
          </p:nvPr>
        </p:nvPicPr>
        <p:blipFill>
          <a:blip r:embed="rId4"/>
          <a:stretch>
            <a:fillRect/>
          </a:stretch>
        </p:blipFill>
        <p:spPr>
          <a:xfrm>
            <a:off x="0" y="0"/>
            <a:ext cx="12192000" cy="6858000"/>
          </a:xfrm>
          <a:prstGeom prst="rect">
            <a:avLst/>
          </a:prstGeom>
        </p:spPr>
      </p:pic>
    </p:spTree>
    <p:extLst>
      <p:ext uri="{BB962C8B-B14F-4D97-AF65-F5344CB8AC3E}">
        <p14:creationId xmlns:p14="http://schemas.microsoft.com/office/powerpoint/2010/main" val="22331137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par>
                          <p:cTn id="10" fill="hold">
                            <p:stCondLst>
                              <p:cond delay="500"/>
                            </p:stCondLst>
                            <p:childTnLst>
                              <p:par>
                                <p:cTn id="11" presetID="1" presetClass="mediacall" presetSubtype="0" fill="hold" nodeType="afterEffect">
                                  <p:stCondLst>
                                    <p:cond delay="0"/>
                                  </p:stCondLst>
                                  <p:childTnLst>
                                    <p:cmd type="call" cmd="playFrom(0.0)">
                                      <p:cBhvr>
                                        <p:cTn id="12" dur="63180"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13" fill="hold" display="0">
                  <p:stCondLst>
                    <p:cond delay="indefinite"/>
                  </p:stCondLst>
                </p:cTn>
                <p:tgtEl>
                  <p:spTgt spid="3"/>
                </p:tgtEl>
              </p:cMediaNode>
            </p:video>
            <p:seq concurrent="1" nextAc="seek">
              <p:cTn id="14" restart="whenNotActive" fill="hold" evtFilter="cancelBubble" nodeType="interactiveSeq">
                <p:stCondLst>
                  <p:cond evt="onClick" delay="0">
                    <p:tgtEl>
                      <p:spTgt spid="3"/>
                    </p:tgtEl>
                  </p:cond>
                </p:stCondLst>
                <p:endSync evt="end" delay="0">
                  <p:rtn val="all"/>
                </p:endSync>
                <p:childTnLst>
                  <p:par>
                    <p:cTn id="15" fill="hold">
                      <p:stCondLst>
                        <p:cond delay="0"/>
                      </p:stCondLst>
                      <p:childTnLst>
                        <p:par>
                          <p:cTn id="16" fill="hold">
                            <p:stCondLst>
                              <p:cond delay="0"/>
                            </p:stCondLst>
                            <p:childTnLst>
                              <p:par>
                                <p:cTn id="17" presetID="2" presetClass="mediacall" presetSubtype="0" fill="hold" nodeType="afterEffect">
                                  <p:stCondLst>
                                    <p:cond delay="0"/>
                                  </p:stCondLst>
                                  <p:childTnLst>
                                    <p:cmd type="call" cmd="togglePause">
                                      <p:cBhvr>
                                        <p:cTn id="18" dur="1" fill="hold"/>
                                        <p:tgtEl>
                                          <p:spTgt spid="3"/>
                                        </p:tgtEl>
                                      </p:cBhvr>
                                    </p:cmd>
                                  </p:childTnLst>
                                </p:cTn>
                              </p:par>
                            </p:childTnLst>
                          </p:cTn>
                        </p:par>
                      </p:childTnLst>
                    </p:cTn>
                  </p:par>
                </p:childTnLst>
              </p:cTn>
              <p:nextCondLst>
                <p:cond evt="onClick" delay="0">
                  <p:tgtEl>
                    <p:spTgt spid="3"/>
                  </p:tgtEl>
                </p:cond>
              </p:nextCondLst>
            </p:seq>
          </p:childTnLst>
        </p:cTn>
      </p:par>
    </p:tnLst>
    <p:bldLst>
      <p:bldP spid="2" grpId="0"/>
    </p:bld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76200" y="228600"/>
            <a:ext cx="11963400" cy="5029200"/>
          </a:xfrm>
          <a:prstGeom prst="rect">
            <a:avLst/>
          </a:prstGeom>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4000" b="1" i="0" u="sng" strike="noStrike" kern="1200" cap="none" spc="0" normalizeH="0" baseline="0" noProof="0" dirty="0">
                <a:ln>
                  <a:noFill/>
                </a:ln>
                <a:solidFill>
                  <a:srgbClr val="FFFFFF"/>
                </a:solidFill>
                <a:effectLst/>
                <a:uLnTx/>
                <a:uFillTx/>
                <a:latin typeface="Verdana" pitchFamily="34" charset="0"/>
                <a:ea typeface="+mn-ea"/>
                <a:cs typeface="Arial" charset="0"/>
              </a:rPr>
              <a:t>Acts 2:38-39</a:t>
            </a:r>
            <a:endParaRPr kumimoji="0" lang="en-US" sz="4000" b="0" i="0" u="sng" strike="noStrike" kern="1200" cap="none" spc="0" normalizeH="0" baseline="0" noProof="0" dirty="0">
              <a:ln>
                <a:noFill/>
              </a:ln>
              <a:solidFill>
                <a:srgbClr val="FFFFFF"/>
              </a:solidFill>
              <a:effectLst/>
              <a:uLnTx/>
              <a:uFillTx/>
              <a:latin typeface="Verdana" pitchFamily="34" charset="0"/>
              <a:ea typeface="+mn-ea"/>
              <a:cs typeface="Arial"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itchFamily="34" charset="0"/>
                <a:ea typeface="+mn-ea"/>
                <a:cs typeface="Arial" charset="0"/>
              </a:rPr>
              <a:t>38 Then Peter said to them, "Repent, and let every one of you be baptized in the name of Jesus Christ for the remission of sins; and you shall receive the gift of the Holy Spirit. 39 For the promise is to you and to your children, and to all who are afar off, as many as the Lord our God will call."</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itchFamily="34" charset="0"/>
                <a:ea typeface="+mn-ea"/>
                <a:cs typeface="Arial" charset="0"/>
              </a:rPr>
              <a:t> </a:t>
            </a:r>
          </a:p>
        </p:txBody>
      </p:sp>
    </p:spTree>
    <p:extLst>
      <p:ext uri="{BB962C8B-B14F-4D97-AF65-F5344CB8AC3E}">
        <p14:creationId xmlns:p14="http://schemas.microsoft.com/office/powerpoint/2010/main" val="345334882"/>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6858000"/>
          </a:xfrm>
          <a:prstGeom prst="rect">
            <a:avLst/>
          </a:prstGeom>
        </p:spPr>
        <p:txBody>
          <a:bodyPr/>
          <a:lstStyle/>
          <a:p>
            <a:pPr marL="0" marR="0" algn="ctr">
              <a:spcBef>
                <a:spcPts val="0"/>
              </a:spcBef>
              <a:spcAft>
                <a:spcPts val="0"/>
              </a:spcAft>
            </a:pPr>
            <a:r>
              <a:rPr lang="en-US" sz="4000" b="1" dirty="0">
                <a:effectLst/>
                <a:latin typeface="Tahoma" panose="020B0604030504040204" pitchFamily="34" charset="0"/>
                <a:ea typeface="Times New Roman" panose="02020603050405020304" pitchFamily="18" charset="0"/>
              </a:rPr>
              <a:t>Donate with our QR code app to </a:t>
            </a:r>
          </a:p>
          <a:p>
            <a:pPr marL="0" marR="0" algn="ctr">
              <a:spcBef>
                <a:spcPts val="0"/>
              </a:spcBef>
              <a:spcAft>
                <a:spcPts val="0"/>
              </a:spcAft>
            </a:pPr>
            <a:r>
              <a:rPr lang="en-US" sz="4000" b="1" dirty="0">
                <a:effectLst/>
                <a:latin typeface="Tahoma" panose="020B0604030504040204" pitchFamily="34" charset="0"/>
                <a:ea typeface="Times New Roman" panose="02020603050405020304" pitchFamily="18" charset="0"/>
              </a:rPr>
              <a:t>Amazing Grace Christian Fellowship</a:t>
            </a:r>
          </a:p>
          <a:p>
            <a:pPr marL="0" marR="0" algn="ctr">
              <a:spcBef>
                <a:spcPts val="0"/>
              </a:spcBef>
              <a:spcAft>
                <a:spcPts val="0"/>
              </a:spcAft>
            </a:pPr>
            <a:endParaRPr lang="en-US" sz="4000" b="1" dirty="0">
              <a:latin typeface="Tahoma" panose="020B0604030504040204" pitchFamily="34" charset="0"/>
              <a:ea typeface="Times New Roman" panose="02020603050405020304" pitchFamily="18" charset="0"/>
            </a:endParaRPr>
          </a:p>
          <a:p>
            <a:pPr marL="0" marR="0" algn="ctr">
              <a:spcBef>
                <a:spcPts val="0"/>
              </a:spcBef>
              <a:spcAft>
                <a:spcPts val="0"/>
              </a:spcAft>
            </a:pPr>
            <a:endParaRPr lang="en-US" sz="4000" b="1" dirty="0">
              <a:effectLst/>
              <a:latin typeface="Tahoma" panose="020B0604030504040204" pitchFamily="34" charset="0"/>
              <a:ea typeface="Times New Roman" panose="02020603050405020304" pitchFamily="18" charset="0"/>
            </a:endParaRPr>
          </a:p>
          <a:p>
            <a:pPr marL="0" marR="0" algn="ctr">
              <a:spcBef>
                <a:spcPts val="0"/>
              </a:spcBef>
              <a:spcAft>
                <a:spcPts val="0"/>
              </a:spcAft>
            </a:pPr>
            <a:endParaRPr lang="en-US" sz="4000" b="1" dirty="0">
              <a:latin typeface="Tahoma" panose="020B0604030504040204" pitchFamily="34" charset="0"/>
              <a:ea typeface="Times New Roman" panose="02020603050405020304" pitchFamily="18" charset="0"/>
            </a:endParaRPr>
          </a:p>
          <a:p>
            <a:pPr marL="0" marR="0" algn="ctr">
              <a:spcBef>
                <a:spcPts val="0"/>
              </a:spcBef>
              <a:spcAft>
                <a:spcPts val="0"/>
              </a:spcAft>
            </a:pPr>
            <a:endParaRPr lang="en-US" sz="4000" b="1" dirty="0">
              <a:effectLst/>
              <a:latin typeface="Tahoma" panose="020B0604030504040204" pitchFamily="34" charset="0"/>
              <a:ea typeface="Times New Roman" panose="02020603050405020304" pitchFamily="18" charset="0"/>
            </a:endParaRPr>
          </a:p>
          <a:p>
            <a:pPr marL="0" marR="0" algn="ctr">
              <a:spcBef>
                <a:spcPts val="0"/>
              </a:spcBef>
              <a:spcAft>
                <a:spcPts val="0"/>
              </a:spcAft>
            </a:pPr>
            <a:endParaRPr lang="en-US" sz="4000" b="1" dirty="0">
              <a:latin typeface="Tahoma" panose="020B0604030504040204" pitchFamily="34" charset="0"/>
              <a:ea typeface="Times New Roman" panose="02020603050405020304" pitchFamily="18" charset="0"/>
            </a:endParaRPr>
          </a:p>
          <a:p>
            <a:pPr marL="0" marR="0" algn="ctr">
              <a:spcBef>
                <a:spcPts val="0"/>
              </a:spcBef>
              <a:spcAft>
                <a:spcPts val="0"/>
              </a:spcAft>
            </a:pPr>
            <a:endParaRPr lang="en-US" sz="4000" b="1" dirty="0">
              <a:effectLst/>
              <a:latin typeface="Tahoma" panose="020B0604030504040204" pitchFamily="34" charset="0"/>
              <a:ea typeface="Times New Roman" panose="02020603050405020304" pitchFamily="18" charset="0"/>
            </a:endParaRPr>
          </a:p>
          <a:p>
            <a:pPr marL="0" marR="0" algn="ctr">
              <a:spcBef>
                <a:spcPts val="0"/>
              </a:spcBef>
              <a:spcAft>
                <a:spcPts val="0"/>
              </a:spcAft>
            </a:pPr>
            <a:endParaRPr lang="en-US" sz="4000" b="1" dirty="0">
              <a:effectLst/>
              <a:latin typeface="Tahoma" panose="020B0604030504040204" pitchFamily="34" charset="0"/>
              <a:ea typeface="Times New Roman" panose="02020603050405020304" pitchFamily="18" charset="0"/>
            </a:endParaRPr>
          </a:p>
          <a:p>
            <a:pPr marL="0" marR="0" algn="ctr">
              <a:spcBef>
                <a:spcPts val="0"/>
              </a:spcBef>
              <a:spcAft>
                <a:spcPts val="0"/>
              </a:spcAft>
            </a:pPr>
            <a:endParaRPr lang="en-US" sz="4000" dirty="0">
              <a:effectLst/>
              <a:latin typeface="Times New Roman" panose="02020603050405020304" pitchFamily="18" charset="0"/>
              <a:ea typeface="Times New Roman" panose="02020603050405020304" pitchFamily="18" charset="0"/>
            </a:endParaRPr>
          </a:p>
          <a:p>
            <a:pPr marL="0" marR="0" algn="ctr">
              <a:spcBef>
                <a:spcPts val="0"/>
              </a:spcBef>
              <a:spcAft>
                <a:spcPts val="0"/>
              </a:spcAft>
            </a:pPr>
            <a:r>
              <a:rPr lang="en-US" sz="4000" b="1" dirty="0">
                <a:effectLst/>
                <a:latin typeface="Tahoma" panose="020B0604030504040204" pitchFamily="34" charset="0"/>
                <a:ea typeface="Times New Roman" panose="02020603050405020304" pitchFamily="18" charset="0"/>
              </a:rPr>
              <a:t>Donations are Deeply Appreciated!</a:t>
            </a:r>
            <a:endParaRPr lang="en-US" sz="4000" dirty="0">
              <a:effectLst/>
              <a:latin typeface="Times New Roman" panose="02020603050405020304" pitchFamily="18" charset="0"/>
              <a:ea typeface="Times New Roman" panose="02020603050405020304"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Verdana" pitchFamily="34" charset="0"/>
              <a:ea typeface="+mn-ea"/>
              <a:cs typeface="Arial" charset="0"/>
            </a:endParaRPr>
          </a:p>
        </p:txBody>
      </p:sp>
      <p:pic>
        <p:nvPicPr>
          <p:cNvPr id="4" name="Picture 3" descr="A qr code on a white background&#10;&#10;Description automatically generated">
            <a:extLst>
              <a:ext uri="{FF2B5EF4-FFF2-40B4-BE49-F238E27FC236}">
                <a16:creationId xmlns:a16="http://schemas.microsoft.com/office/drawing/2014/main" id="{4668F80F-2803-2D6E-2484-CCDFBC08B96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038600" y="1600200"/>
            <a:ext cx="4114800" cy="4114800"/>
          </a:xfrm>
          <a:prstGeom prst="rect">
            <a:avLst/>
          </a:prstGeom>
        </p:spPr>
      </p:pic>
    </p:spTree>
    <p:extLst>
      <p:ext uri="{BB962C8B-B14F-4D97-AF65-F5344CB8AC3E}">
        <p14:creationId xmlns:p14="http://schemas.microsoft.com/office/powerpoint/2010/main" val="4178163235"/>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pic>
        <p:nvPicPr>
          <p:cNvPr id="4" name="Picture 3" descr="AGCF highest resolution.jpg"/>
          <p:cNvPicPr>
            <a:picLocks noChangeAspect="1"/>
          </p:cNvPicPr>
          <p:nvPr/>
        </p:nvPicPr>
        <p:blipFill>
          <a:blip r:embed="rId2" cstate="print"/>
          <a:stretch>
            <a:fillRect/>
          </a:stretch>
        </p:blipFill>
        <p:spPr>
          <a:xfrm>
            <a:off x="2133600" y="2"/>
            <a:ext cx="7772400" cy="6121625"/>
          </a:xfrm>
          <a:prstGeom prst="rect">
            <a:avLst/>
          </a:prstGeom>
        </p:spPr>
      </p:pic>
    </p:spTree>
    <p:extLst>
      <p:ext uri="{BB962C8B-B14F-4D97-AF65-F5344CB8AC3E}">
        <p14:creationId xmlns:p14="http://schemas.microsoft.com/office/powerpoint/2010/main" val="124203927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a:xfrm>
            <a:off x="0" y="0"/>
            <a:ext cx="12192000" cy="6019800"/>
          </a:xfrm>
          <a:prstGeom prst="rect">
            <a:avLst/>
          </a:prstGeom>
        </p:spPr>
        <p:txBody>
          <a:bodyPr/>
          <a:lstStyle/>
          <a:p>
            <a:pPr algn="ctr"/>
            <a:r>
              <a:rPr lang="en-US" sz="4000" dirty="0"/>
              <a:t>16 And without controversy great is the mystery of godliness: God was manifested in the flesh, Justified in the Spirit, Seen by angels, Preached among the Gentiles, Believed on in the world, Received up in glory.  </a:t>
            </a:r>
          </a:p>
          <a:p>
            <a:pPr algn="ctr"/>
            <a:r>
              <a:rPr lang="en-US" sz="4000" b="1" dirty="0"/>
              <a:t> </a:t>
            </a:r>
            <a:endParaRPr lang="en-US" sz="4000" dirty="0"/>
          </a:p>
          <a:p>
            <a:pPr marL="0" marR="0" algn="ctr">
              <a:lnSpc>
                <a:spcPct val="115000"/>
              </a:lnSpc>
              <a:spcAft>
                <a:spcPts val="1000"/>
              </a:spcAft>
            </a:pP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pP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91561390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a:xfrm>
            <a:off x="0" y="0"/>
            <a:ext cx="12192000" cy="6019800"/>
          </a:xfrm>
          <a:prstGeom prst="rect">
            <a:avLst/>
          </a:prstGeom>
        </p:spPr>
        <p:txBody>
          <a:bodyPr/>
          <a:lstStyle/>
          <a:p>
            <a:pPr algn="ctr"/>
            <a:r>
              <a:rPr lang="en-US" sz="4000" b="1" dirty="0"/>
              <a:t>8 Likewise deacons must be reverent, not double-tongued, not given to much wine, not greedy for money, </a:t>
            </a:r>
            <a:endParaRPr lang="en-US" sz="4000" dirty="0"/>
          </a:p>
          <a:p>
            <a:pPr algn="ctr"/>
            <a:r>
              <a:rPr lang="en-US" sz="4000" dirty="0"/>
              <a:t> </a:t>
            </a:r>
          </a:p>
          <a:p>
            <a:pPr algn="ctr"/>
            <a:r>
              <a:rPr lang="en-US" sz="4000" dirty="0"/>
              <a:t> </a:t>
            </a:r>
          </a:p>
          <a:p>
            <a:pPr marL="0" marR="0" algn="ctr">
              <a:lnSpc>
                <a:spcPct val="115000"/>
              </a:lnSpc>
              <a:spcBef>
                <a:spcPts val="0"/>
              </a:spcBef>
              <a:spcAft>
                <a:spcPts val="0"/>
              </a:spcAft>
            </a:pP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a:xfrm>
            <a:off x="0" y="0"/>
            <a:ext cx="12192000" cy="6019800"/>
          </a:xfrm>
          <a:prstGeom prst="rect">
            <a:avLst/>
          </a:prstGeom>
        </p:spPr>
        <p:txBody>
          <a:bodyPr/>
          <a:lstStyle/>
          <a:p>
            <a:pPr algn="ctr"/>
            <a:r>
              <a:rPr lang="en-US" sz="4000" b="1" u="sng" dirty="0"/>
              <a:t>Acts 6:1-6</a:t>
            </a:r>
            <a:endParaRPr lang="en-US" sz="4000" u="sng" dirty="0"/>
          </a:p>
          <a:p>
            <a:pPr algn="ctr"/>
            <a:r>
              <a:rPr lang="en-US" sz="4000" dirty="0"/>
              <a:t>1 Now in those days, when the number of the disciples was multiplying, there arose a murmuring against the Hebrews by the Hellenists, because their widows were neglected in the daily distribution. 2 Then the twelve summoned the multitude of the disciples and said, "It is not desirable that we should leave the word of God and serve tables. </a:t>
            </a:r>
          </a:p>
          <a:p>
            <a:pPr algn="ct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915144103"/>
      </p:ext>
    </p:extLst>
  </p:cSld>
  <p:clrMapOvr>
    <a:masterClrMapping/>
  </p:clrMapOvr>
</p:sld>
</file>

<file path=ppt/theme/_rels/theme3.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1_Mountain Top">
  <a:themeElements>
    <a:clrScheme name="1_Mountain Top 5">
      <a:dk1>
        <a:srgbClr val="463416"/>
      </a:dk1>
      <a:lt1>
        <a:srgbClr val="FFFFFF"/>
      </a:lt1>
      <a:dk2>
        <a:srgbClr val="003399"/>
      </a:dk2>
      <a:lt2>
        <a:srgbClr val="E3E3FF"/>
      </a:lt2>
      <a:accent1>
        <a:srgbClr val="3399FF"/>
      </a:accent1>
      <a:accent2>
        <a:srgbClr val="33CCCC"/>
      </a:accent2>
      <a:accent3>
        <a:srgbClr val="AAADCA"/>
      </a:accent3>
      <a:accent4>
        <a:srgbClr val="DADADA"/>
      </a:accent4>
      <a:accent5>
        <a:srgbClr val="ADCAFF"/>
      </a:accent5>
      <a:accent6>
        <a:srgbClr val="2DB9B9"/>
      </a:accent6>
      <a:hlink>
        <a:srgbClr val="00FFCC"/>
      </a:hlink>
      <a:folHlink>
        <a:srgbClr val="808000"/>
      </a:folHlink>
    </a:clrScheme>
    <a:fontScheme name="1_Mountain Top">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Mountain Top 1">
        <a:dk1>
          <a:srgbClr val="4C3A1C"/>
        </a:dk1>
        <a:lt1>
          <a:srgbClr val="FFFFFF"/>
        </a:lt1>
        <a:dk2>
          <a:srgbClr val="993300"/>
        </a:dk2>
        <a:lt2>
          <a:srgbClr val="CCAA00"/>
        </a:lt2>
        <a:accent1>
          <a:srgbClr val="FF3300"/>
        </a:accent1>
        <a:accent2>
          <a:srgbClr val="9E6600"/>
        </a:accent2>
        <a:accent3>
          <a:srgbClr val="CAADAA"/>
        </a:accent3>
        <a:accent4>
          <a:srgbClr val="DADADA"/>
        </a:accent4>
        <a:accent5>
          <a:srgbClr val="FFADAA"/>
        </a:accent5>
        <a:accent6>
          <a:srgbClr val="8F5C00"/>
        </a:accent6>
        <a:hlink>
          <a:srgbClr val="FFCC00"/>
        </a:hlink>
        <a:folHlink>
          <a:srgbClr val="F7DC97"/>
        </a:folHlink>
      </a:clrScheme>
      <a:clrMap bg1="dk2" tx1="lt1" bg2="dk1" tx2="lt2" accent1="accent1" accent2="accent2" accent3="accent3" accent4="accent4" accent5="accent5" accent6="accent6" hlink="hlink" folHlink="folHlink"/>
    </a:extraClrScheme>
    <a:extraClrScheme>
      <a:clrScheme name="1_Mountain Top 2">
        <a:dk1>
          <a:srgbClr val="3D0058"/>
        </a:dk1>
        <a:lt1>
          <a:srgbClr val="FFFFFF"/>
        </a:lt1>
        <a:dk2>
          <a:srgbClr val="9188B0"/>
        </a:dk2>
        <a:lt2>
          <a:srgbClr val="DDE0DC"/>
        </a:lt2>
        <a:accent1>
          <a:srgbClr val="FFCC00"/>
        </a:accent1>
        <a:accent2>
          <a:srgbClr val="4C3D78"/>
        </a:accent2>
        <a:accent3>
          <a:srgbClr val="C7C3D4"/>
        </a:accent3>
        <a:accent4>
          <a:srgbClr val="DADADA"/>
        </a:accent4>
        <a:accent5>
          <a:srgbClr val="FFE2AA"/>
        </a:accent5>
        <a:accent6>
          <a:srgbClr val="44366C"/>
        </a:accent6>
        <a:hlink>
          <a:srgbClr val="743D78"/>
        </a:hlink>
        <a:folHlink>
          <a:srgbClr val="CC9900"/>
        </a:folHlink>
      </a:clrScheme>
      <a:clrMap bg1="dk2" tx1="lt1" bg2="dk1" tx2="lt2" accent1="accent1" accent2="accent2" accent3="accent3" accent4="accent4" accent5="accent5" accent6="accent6" hlink="hlink" folHlink="folHlink"/>
    </a:extraClrScheme>
    <a:extraClrScheme>
      <a:clrScheme name="1_Mountain Top 3">
        <a:dk1>
          <a:srgbClr val="10104C"/>
        </a:dk1>
        <a:lt1>
          <a:srgbClr val="FFFFFF"/>
        </a:lt1>
        <a:dk2>
          <a:srgbClr val="003366"/>
        </a:dk2>
        <a:lt2>
          <a:srgbClr val="C6CCD4"/>
        </a:lt2>
        <a:accent1>
          <a:srgbClr val="33CCFF"/>
        </a:accent1>
        <a:accent2>
          <a:srgbClr val="5B5B8D"/>
        </a:accent2>
        <a:accent3>
          <a:srgbClr val="AAADB8"/>
        </a:accent3>
        <a:accent4>
          <a:srgbClr val="DADADA"/>
        </a:accent4>
        <a:accent5>
          <a:srgbClr val="ADE2FF"/>
        </a:accent5>
        <a:accent6>
          <a:srgbClr val="52527F"/>
        </a:accent6>
        <a:hlink>
          <a:srgbClr val="4529AB"/>
        </a:hlink>
        <a:folHlink>
          <a:srgbClr val="00CC99"/>
        </a:folHlink>
      </a:clrScheme>
      <a:clrMap bg1="dk2" tx1="lt1" bg2="dk1" tx2="lt2" accent1="accent1" accent2="accent2" accent3="accent3" accent4="accent4" accent5="accent5" accent6="accent6" hlink="hlink" folHlink="folHlink"/>
    </a:extraClrScheme>
    <a:extraClrScheme>
      <a:clrScheme name="1_Mountain Top 4">
        <a:dk1>
          <a:srgbClr val="B0C8CA"/>
        </a:dk1>
        <a:lt1>
          <a:srgbClr val="FFFFFF"/>
        </a:lt1>
        <a:dk2>
          <a:srgbClr val="000099"/>
        </a:dk2>
        <a:lt2>
          <a:srgbClr val="FFFFFF"/>
        </a:lt2>
        <a:accent1>
          <a:srgbClr val="89C4FF"/>
        </a:accent1>
        <a:accent2>
          <a:srgbClr val="00008C"/>
        </a:accent2>
        <a:accent3>
          <a:srgbClr val="AAAACA"/>
        </a:accent3>
        <a:accent4>
          <a:srgbClr val="DADADA"/>
        </a:accent4>
        <a:accent5>
          <a:srgbClr val="C4DEFF"/>
        </a:accent5>
        <a:accent6>
          <a:srgbClr val="00007E"/>
        </a:accent6>
        <a:hlink>
          <a:srgbClr val="6666FF"/>
        </a:hlink>
        <a:folHlink>
          <a:srgbClr val="C0C0C0"/>
        </a:folHlink>
      </a:clrScheme>
      <a:clrMap bg1="dk2" tx1="lt1" bg2="dk1" tx2="lt2" accent1="accent1" accent2="accent2" accent3="accent3" accent4="accent4" accent5="accent5" accent6="accent6" hlink="hlink" folHlink="folHlink"/>
    </a:extraClrScheme>
    <a:extraClrScheme>
      <a:clrScheme name="1_Mountain Top 5">
        <a:dk1>
          <a:srgbClr val="463416"/>
        </a:dk1>
        <a:lt1>
          <a:srgbClr val="FFFFFF"/>
        </a:lt1>
        <a:dk2>
          <a:srgbClr val="003399"/>
        </a:dk2>
        <a:lt2>
          <a:srgbClr val="E3E3FF"/>
        </a:lt2>
        <a:accent1>
          <a:srgbClr val="3399FF"/>
        </a:accent1>
        <a:accent2>
          <a:srgbClr val="33CCCC"/>
        </a:accent2>
        <a:accent3>
          <a:srgbClr val="AAADCA"/>
        </a:accent3>
        <a:accent4>
          <a:srgbClr val="DADADA"/>
        </a:accent4>
        <a:accent5>
          <a:srgbClr val="ADCAFF"/>
        </a:accent5>
        <a:accent6>
          <a:srgbClr val="2DB9B9"/>
        </a:accent6>
        <a:hlink>
          <a:srgbClr val="00FFCC"/>
        </a:hlink>
        <a:folHlink>
          <a:srgbClr val="808000"/>
        </a:folHlink>
      </a:clrScheme>
      <a:clrMap bg1="dk2" tx1="lt1" bg2="dk1" tx2="lt2" accent1="accent1" accent2="accent2" accent3="accent3" accent4="accent4" accent5="accent5" accent6="accent6" hlink="hlink" folHlink="folHlink"/>
    </a:extraClrScheme>
    <a:extraClrScheme>
      <a:clrScheme name="1_Mountain Top 6">
        <a:dk1>
          <a:srgbClr val="809296"/>
        </a:dk1>
        <a:lt1>
          <a:srgbClr val="FFFFFF"/>
        </a:lt1>
        <a:dk2>
          <a:srgbClr val="6699FF"/>
        </a:dk2>
        <a:lt2>
          <a:srgbClr val="B3EDFF"/>
        </a:lt2>
        <a:accent1>
          <a:srgbClr val="FF9933"/>
        </a:accent1>
        <a:accent2>
          <a:srgbClr val="FFAA99"/>
        </a:accent2>
        <a:accent3>
          <a:srgbClr val="B8CAFF"/>
        </a:accent3>
        <a:accent4>
          <a:srgbClr val="DADADA"/>
        </a:accent4>
        <a:accent5>
          <a:srgbClr val="FFCAAD"/>
        </a:accent5>
        <a:accent6>
          <a:srgbClr val="E79A8A"/>
        </a:accent6>
        <a:hlink>
          <a:srgbClr val="FFCFAB"/>
        </a:hlink>
        <a:folHlink>
          <a:srgbClr val="CC9900"/>
        </a:folHlink>
      </a:clrScheme>
      <a:clrMap bg1="dk2" tx1="lt1" bg2="dk1" tx2="lt2" accent1="accent1" accent2="accent2" accent3="accent3" accent4="accent4" accent5="accent5" accent6="accent6" hlink="hlink" folHlink="folHlink"/>
    </a:extraClrScheme>
    <a:extraClrScheme>
      <a:clrScheme name="1_Mountain Top 7">
        <a:dk1>
          <a:srgbClr val="006666"/>
        </a:dk1>
        <a:lt1>
          <a:srgbClr val="FFFFFF"/>
        </a:lt1>
        <a:dk2>
          <a:srgbClr val="85D1E3"/>
        </a:dk2>
        <a:lt2>
          <a:srgbClr val="CCFFFF"/>
        </a:lt2>
        <a:accent1>
          <a:srgbClr val="FFCC00"/>
        </a:accent1>
        <a:accent2>
          <a:srgbClr val="00CC99"/>
        </a:accent2>
        <a:accent3>
          <a:srgbClr val="C2E5EF"/>
        </a:accent3>
        <a:accent4>
          <a:srgbClr val="DADADA"/>
        </a:accent4>
        <a:accent5>
          <a:srgbClr val="FFE2AA"/>
        </a:accent5>
        <a:accent6>
          <a:srgbClr val="00B98A"/>
        </a:accent6>
        <a:hlink>
          <a:srgbClr val="0099FF"/>
        </a:hlink>
        <a:folHlink>
          <a:srgbClr val="6600CC"/>
        </a:folHlink>
      </a:clrScheme>
      <a:clrMap bg1="dk2" tx1="lt1" bg2="dk1" tx2="lt2" accent1="accent1" accent2="accent2" accent3="accent3" accent4="accent4" accent5="accent5" accent6="accent6" hlink="hlink" folHlink="folHlink"/>
    </a:extraClrScheme>
    <a:extraClrScheme>
      <a:clrScheme name="1_Mountain Top 8">
        <a:dk1>
          <a:srgbClr val="404B3D"/>
        </a:dk1>
        <a:lt1>
          <a:srgbClr val="FFFFFF"/>
        </a:lt1>
        <a:dk2>
          <a:srgbClr val="A7A491"/>
        </a:dk2>
        <a:lt2>
          <a:srgbClr val="CCD0CA"/>
        </a:lt2>
        <a:accent1>
          <a:srgbClr val="33CCCC"/>
        </a:accent1>
        <a:accent2>
          <a:srgbClr val="004E4C"/>
        </a:accent2>
        <a:accent3>
          <a:srgbClr val="D0CFC7"/>
        </a:accent3>
        <a:accent4>
          <a:srgbClr val="DADADA"/>
        </a:accent4>
        <a:accent5>
          <a:srgbClr val="ADE2E2"/>
        </a:accent5>
        <a:accent6>
          <a:srgbClr val="004644"/>
        </a:accent6>
        <a:hlink>
          <a:srgbClr val="477781"/>
        </a:hlink>
        <a:folHlink>
          <a:srgbClr val="85CC74"/>
        </a:folHlink>
      </a:clrScheme>
      <a:clrMap bg1="dk2" tx1="lt1" bg2="dk1" tx2="lt2" accent1="accent1" accent2="accent2" accent3="accent3" accent4="accent4" accent5="accent5" accent6="accent6" hlink="hlink" folHlink="folHlink"/>
    </a:extraClrScheme>
    <a:extraClrScheme>
      <a:clrScheme name="1_Mountain Top 9">
        <a:dk1>
          <a:srgbClr val="000000"/>
        </a:dk1>
        <a:lt1>
          <a:srgbClr val="FFFFFF"/>
        </a:lt1>
        <a:dk2>
          <a:srgbClr val="FFFFAF"/>
        </a:dk2>
        <a:lt2>
          <a:srgbClr val="676597"/>
        </a:lt2>
        <a:accent1>
          <a:srgbClr val="66CCFF"/>
        </a:accent1>
        <a:accent2>
          <a:srgbClr val="CCECFF"/>
        </a:accent2>
        <a:accent3>
          <a:srgbClr val="FFFFFF"/>
        </a:accent3>
        <a:accent4>
          <a:srgbClr val="000000"/>
        </a:accent4>
        <a:accent5>
          <a:srgbClr val="B8E2FF"/>
        </a:accent5>
        <a:accent6>
          <a:srgbClr val="B9D6E7"/>
        </a:accent6>
        <a:hlink>
          <a:srgbClr val="6600CC"/>
        </a:hlink>
        <a:folHlink>
          <a:srgbClr val="00808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2_Mountain Top">
  <a:themeElements>
    <a:clrScheme name="1_Mountain Top 5">
      <a:dk1>
        <a:srgbClr val="463416"/>
      </a:dk1>
      <a:lt1>
        <a:srgbClr val="FFFFFF"/>
      </a:lt1>
      <a:dk2>
        <a:srgbClr val="003399"/>
      </a:dk2>
      <a:lt2>
        <a:srgbClr val="E3E3FF"/>
      </a:lt2>
      <a:accent1>
        <a:srgbClr val="3399FF"/>
      </a:accent1>
      <a:accent2>
        <a:srgbClr val="33CCCC"/>
      </a:accent2>
      <a:accent3>
        <a:srgbClr val="AAADCA"/>
      </a:accent3>
      <a:accent4>
        <a:srgbClr val="DADADA"/>
      </a:accent4>
      <a:accent5>
        <a:srgbClr val="ADCAFF"/>
      </a:accent5>
      <a:accent6>
        <a:srgbClr val="2DB9B9"/>
      </a:accent6>
      <a:hlink>
        <a:srgbClr val="00FFCC"/>
      </a:hlink>
      <a:folHlink>
        <a:srgbClr val="808000"/>
      </a:folHlink>
    </a:clrScheme>
    <a:fontScheme name="1_Mountain Top">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Mountain Top 1">
        <a:dk1>
          <a:srgbClr val="4C3A1C"/>
        </a:dk1>
        <a:lt1>
          <a:srgbClr val="FFFFFF"/>
        </a:lt1>
        <a:dk2>
          <a:srgbClr val="993300"/>
        </a:dk2>
        <a:lt2>
          <a:srgbClr val="CCAA00"/>
        </a:lt2>
        <a:accent1>
          <a:srgbClr val="FF3300"/>
        </a:accent1>
        <a:accent2>
          <a:srgbClr val="9E6600"/>
        </a:accent2>
        <a:accent3>
          <a:srgbClr val="CAADAA"/>
        </a:accent3>
        <a:accent4>
          <a:srgbClr val="DADADA"/>
        </a:accent4>
        <a:accent5>
          <a:srgbClr val="FFADAA"/>
        </a:accent5>
        <a:accent6>
          <a:srgbClr val="8F5C00"/>
        </a:accent6>
        <a:hlink>
          <a:srgbClr val="FFCC00"/>
        </a:hlink>
        <a:folHlink>
          <a:srgbClr val="F7DC97"/>
        </a:folHlink>
      </a:clrScheme>
      <a:clrMap bg1="dk2" tx1="lt1" bg2="dk1" tx2="lt2" accent1="accent1" accent2="accent2" accent3="accent3" accent4="accent4" accent5="accent5" accent6="accent6" hlink="hlink" folHlink="folHlink"/>
    </a:extraClrScheme>
    <a:extraClrScheme>
      <a:clrScheme name="1_Mountain Top 2">
        <a:dk1>
          <a:srgbClr val="3D0058"/>
        </a:dk1>
        <a:lt1>
          <a:srgbClr val="FFFFFF"/>
        </a:lt1>
        <a:dk2>
          <a:srgbClr val="9188B0"/>
        </a:dk2>
        <a:lt2>
          <a:srgbClr val="DDE0DC"/>
        </a:lt2>
        <a:accent1>
          <a:srgbClr val="FFCC00"/>
        </a:accent1>
        <a:accent2>
          <a:srgbClr val="4C3D78"/>
        </a:accent2>
        <a:accent3>
          <a:srgbClr val="C7C3D4"/>
        </a:accent3>
        <a:accent4>
          <a:srgbClr val="DADADA"/>
        </a:accent4>
        <a:accent5>
          <a:srgbClr val="FFE2AA"/>
        </a:accent5>
        <a:accent6>
          <a:srgbClr val="44366C"/>
        </a:accent6>
        <a:hlink>
          <a:srgbClr val="743D78"/>
        </a:hlink>
        <a:folHlink>
          <a:srgbClr val="CC9900"/>
        </a:folHlink>
      </a:clrScheme>
      <a:clrMap bg1="dk2" tx1="lt1" bg2="dk1" tx2="lt2" accent1="accent1" accent2="accent2" accent3="accent3" accent4="accent4" accent5="accent5" accent6="accent6" hlink="hlink" folHlink="folHlink"/>
    </a:extraClrScheme>
    <a:extraClrScheme>
      <a:clrScheme name="1_Mountain Top 3">
        <a:dk1>
          <a:srgbClr val="10104C"/>
        </a:dk1>
        <a:lt1>
          <a:srgbClr val="FFFFFF"/>
        </a:lt1>
        <a:dk2>
          <a:srgbClr val="003366"/>
        </a:dk2>
        <a:lt2>
          <a:srgbClr val="C6CCD4"/>
        </a:lt2>
        <a:accent1>
          <a:srgbClr val="33CCFF"/>
        </a:accent1>
        <a:accent2>
          <a:srgbClr val="5B5B8D"/>
        </a:accent2>
        <a:accent3>
          <a:srgbClr val="AAADB8"/>
        </a:accent3>
        <a:accent4>
          <a:srgbClr val="DADADA"/>
        </a:accent4>
        <a:accent5>
          <a:srgbClr val="ADE2FF"/>
        </a:accent5>
        <a:accent6>
          <a:srgbClr val="52527F"/>
        </a:accent6>
        <a:hlink>
          <a:srgbClr val="4529AB"/>
        </a:hlink>
        <a:folHlink>
          <a:srgbClr val="00CC99"/>
        </a:folHlink>
      </a:clrScheme>
      <a:clrMap bg1="dk2" tx1="lt1" bg2="dk1" tx2="lt2" accent1="accent1" accent2="accent2" accent3="accent3" accent4="accent4" accent5="accent5" accent6="accent6" hlink="hlink" folHlink="folHlink"/>
    </a:extraClrScheme>
    <a:extraClrScheme>
      <a:clrScheme name="1_Mountain Top 4">
        <a:dk1>
          <a:srgbClr val="B0C8CA"/>
        </a:dk1>
        <a:lt1>
          <a:srgbClr val="FFFFFF"/>
        </a:lt1>
        <a:dk2>
          <a:srgbClr val="000099"/>
        </a:dk2>
        <a:lt2>
          <a:srgbClr val="FFFFFF"/>
        </a:lt2>
        <a:accent1>
          <a:srgbClr val="89C4FF"/>
        </a:accent1>
        <a:accent2>
          <a:srgbClr val="00008C"/>
        </a:accent2>
        <a:accent3>
          <a:srgbClr val="AAAACA"/>
        </a:accent3>
        <a:accent4>
          <a:srgbClr val="DADADA"/>
        </a:accent4>
        <a:accent5>
          <a:srgbClr val="C4DEFF"/>
        </a:accent5>
        <a:accent6>
          <a:srgbClr val="00007E"/>
        </a:accent6>
        <a:hlink>
          <a:srgbClr val="6666FF"/>
        </a:hlink>
        <a:folHlink>
          <a:srgbClr val="C0C0C0"/>
        </a:folHlink>
      </a:clrScheme>
      <a:clrMap bg1="dk2" tx1="lt1" bg2="dk1" tx2="lt2" accent1="accent1" accent2="accent2" accent3="accent3" accent4="accent4" accent5="accent5" accent6="accent6" hlink="hlink" folHlink="folHlink"/>
    </a:extraClrScheme>
    <a:extraClrScheme>
      <a:clrScheme name="1_Mountain Top 5">
        <a:dk1>
          <a:srgbClr val="463416"/>
        </a:dk1>
        <a:lt1>
          <a:srgbClr val="FFFFFF"/>
        </a:lt1>
        <a:dk2>
          <a:srgbClr val="003399"/>
        </a:dk2>
        <a:lt2>
          <a:srgbClr val="E3E3FF"/>
        </a:lt2>
        <a:accent1>
          <a:srgbClr val="3399FF"/>
        </a:accent1>
        <a:accent2>
          <a:srgbClr val="33CCCC"/>
        </a:accent2>
        <a:accent3>
          <a:srgbClr val="AAADCA"/>
        </a:accent3>
        <a:accent4>
          <a:srgbClr val="DADADA"/>
        </a:accent4>
        <a:accent5>
          <a:srgbClr val="ADCAFF"/>
        </a:accent5>
        <a:accent6>
          <a:srgbClr val="2DB9B9"/>
        </a:accent6>
        <a:hlink>
          <a:srgbClr val="00FFCC"/>
        </a:hlink>
        <a:folHlink>
          <a:srgbClr val="808000"/>
        </a:folHlink>
      </a:clrScheme>
      <a:clrMap bg1="dk2" tx1="lt1" bg2="dk1" tx2="lt2" accent1="accent1" accent2="accent2" accent3="accent3" accent4="accent4" accent5="accent5" accent6="accent6" hlink="hlink" folHlink="folHlink"/>
    </a:extraClrScheme>
    <a:extraClrScheme>
      <a:clrScheme name="1_Mountain Top 6">
        <a:dk1>
          <a:srgbClr val="809296"/>
        </a:dk1>
        <a:lt1>
          <a:srgbClr val="FFFFFF"/>
        </a:lt1>
        <a:dk2>
          <a:srgbClr val="6699FF"/>
        </a:dk2>
        <a:lt2>
          <a:srgbClr val="B3EDFF"/>
        </a:lt2>
        <a:accent1>
          <a:srgbClr val="FF9933"/>
        </a:accent1>
        <a:accent2>
          <a:srgbClr val="FFAA99"/>
        </a:accent2>
        <a:accent3>
          <a:srgbClr val="B8CAFF"/>
        </a:accent3>
        <a:accent4>
          <a:srgbClr val="DADADA"/>
        </a:accent4>
        <a:accent5>
          <a:srgbClr val="FFCAAD"/>
        </a:accent5>
        <a:accent6>
          <a:srgbClr val="E79A8A"/>
        </a:accent6>
        <a:hlink>
          <a:srgbClr val="FFCFAB"/>
        </a:hlink>
        <a:folHlink>
          <a:srgbClr val="CC9900"/>
        </a:folHlink>
      </a:clrScheme>
      <a:clrMap bg1="dk2" tx1="lt1" bg2="dk1" tx2="lt2" accent1="accent1" accent2="accent2" accent3="accent3" accent4="accent4" accent5="accent5" accent6="accent6" hlink="hlink" folHlink="folHlink"/>
    </a:extraClrScheme>
    <a:extraClrScheme>
      <a:clrScheme name="1_Mountain Top 7">
        <a:dk1>
          <a:srgbClr val="006666"/>
        </a:dk1>
        <a:lt1>
          <a:srgbClr val="FFFFFF"/>
        </a:lt1>
        <a:dk2>
          <a:srgbClr val="85D1E3"/>
        </a:dk2>
        <a:lt2>
          <a:srgbClr val="CCFFFF"/>
        </a:lt2>
        <a:accent1>
          <a:srgbClr val="FFCC00"/>
        </a:accent1>
        <a:accent2>
          <a:srgbClr val="00CC99"/>
        </a:accent2>
        <a:accent3>
          <a:srgbClr val="C2E5EF"/>
        </a:accent3>
        <a:accent4>
          <a:srgbClr val="DADADA"/>
        </a:accent4>
        <a:accent5>
          <a:srgbClr val="FFE2AA"/>
        </a:accent5>
        <a:accent6>
          <a:srgbClr val="00B98A"/>
        </a:accent6>
        <a:hlink>
          <a:srgbClr val="0099FF"/>
        </a:hlink>
        <a:folHlink>
          <a:srgbClr val="6600CC"/>
        </a:folHlink>
      </a:clrScheme>
      <a:clrMap bg1="dk2" tx1="lt1" bg2="dk1" tx2="lt2" accent1="accent1" accent2="accent2" accent3="accent3" accent4="accent4" accent5="accent5" accent6="accent6" hlink="hlink" folHlink="folHlink"/>
    </a:extraClrScheme>
    <a:extraClrScheme>
      <a:clrScheme name="1_Mountain Top 8">
        <a:dk1>
          <a:srgbClr val="404B3D"/>
        </a:dk1>
        <a:lt1>
          <a:srgbClr val="FFFFFF"/>
        </a:lt1>
        <a:dk2>
          <a:srgbClr val="A7A491"/>
        </a:dk2>
        <a:lt2>
          <a:srgbClr val="CCD0CA"/>
        </a:lt2>
        <a:accent1>
          <a:srgbClr val="33CCCC"/>
        </a:accent1>
        <a:accent2>
          <a:srgbClr val="004E4C"/>
        </a:accent2>
        <a:accent3>
          <a:srgbClr val="D0CFC7"/>
        </a:accent3>
        <a:accent4>
          <a:srgbClr val="DADADA"/>
        </a:accent4>
        <a:accent5>
          <a:srgbClr val="ADE2E2"/>
        </a:accent5>
        <a:accent6>
          <a:srgbClr val="004644"/>
        </a:accent6>
        <a:hlink>
          <a:srgbClr val="477781"/>
        </a:hlink>
        <a:folHlink>
          <a:srgbClr val="85CC74"/>
        </a:folHlink>
      </a:clrScheme>
      <a:clrMap bg1="dk2" tx1="lt1" bg2="dk1" tx2="lt2" accent1="accent1" accent2="accent2" accent3="accent3" accent4="accent4" accent5="accent5" accent6="accent6" hlink="hlink" folHlink="folHlink"/>
    </a:extraClrScheme>
    <a:extraClrScheme>
      <a:clrScheme name="1_Mountain Top 9">
        <a:dk1>
          <a:srgbClr val="000000"/>
        </a:dk1>
        <a:lt1>
          <a:srgbClr val="FFFFFF"/>
        </a:lt1>
        <a:dk2>
          <a:srgbClr val="FFFFAF"/>
        </a:dk2>
        <a:lt2>
          <a:srgbClr val="676597"/>
        </a:lt2>
        <a:accent1>
          <a:srgbClr val="66CCFF"/>
        </a:accent1>
        <a:accent2>
          <a:srgbClr val="CCECFF"/>
        </a:accent2>
        <a:accent3>
          <a:srgbClr val="FFFFFF"/>
        </a:accent3>
        <a:accent4>
          <a:srgbClr val="000000"/>
        </a:accent4>
        <a:accent5>
          <a:srgbClr val="B8E2FF"/>
        </a:accent5>
        <a:accent6>
          <a:srgbClr val="B9D6E7"/>
        </a:accent6>
        <a:hlink>
          <a:srgbClr val="6600CC"/>
        </a:hlink>
        <a:folHlink>
          <a:srgbClr val="008080"/>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Flow">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Technic">
      <a:fillStyleLst>
        <a:solidFill>
          <a:schemeClr val="phClr"/>
        </a:solidFill>
        <a:gradFill rotWithShape="1">
          <a:gsLst>
            <a:gs pos="0">
              <a:schemeClr val="phClr">
                <a:tint val="1000"/>
              </a:schemeClr>
            </a:gs>
            <a:gs pos="68000">
              <a:schemeClr val="phClr">
                <a:tint val="77000"/>
              </a:schemeClr>
            </a:gs>
            <a:gs pos="81000">
              <a:schemeClr val="phClr">
                <a:tint val="79000"/>
              </a:schemeClr>
            </a:gs>
            <a:gs pos="86000">
              <a:schemeClr val="phClr">
                <a:tint val="73000"/>
              </a:schemeClr>
            </a:gs>
            <a:gs pos="100000">
              <a:schemeClr val="phClr">
                <a:tint val="35000"/>
              </a:schemeClr>
            </a:gs>
          </a:gsLst>
          <a:lin ang="5400000" scaled="1"/>
        </a:gradFill>
        <a:gradFill rotWithShape="1">
          <a:gsLst>
            <a:gs pos="0">
              <a:schemeClr val="phClr">
                <a:tint val="73000"/>
                <a:satMod val="150000"/>
              </a:schemeClr>
            </a:gs>
            <a:gs pos="25000">
              <a:schemeClr val="phClr">
                <a:tint val="96000"/>
                <a:shade val="80000"/>
                <a:satMod val="105000"/>
              </a:schemeClr>
            </a:gs>
            <a:gs pos="38000">
              <a:schemeClr val="phClr">
                <a:tint val="96000"/>
                <a:shade val="59000"/>
                <a:satMod val="120000"/>
              </a:schemeClr>
            </a:gs>
            <a:gs pos="55000">
              <a:schemeClr val="phClr">
                <a:shade val="57000"/>
                <a:satMod val="120000"/>
              </a:schemeClr>
            </a:gs>
            <a:gs pos="80000">
              <a:schemeClr val="phClr">
                <a:shade val="56000"/>
                <a:satMod val="145000"/>
              </a:schemeClr>
            </a:gs>
            <a:gs pos="88000">
              <a:schemeClr val="phClr">
                <a:shade val="63000"/>
                <a:satMod val="160000"/>
              </a:schemeClr>
            </a:gs>
            <a:gs pos="100000">
              <a:schemeClr val="phClr">
                <a:tint val="99555"/>
                <a:satMod val="155000"/>
              </a:schemeClr>
            </a:gs>
          </a:gsLst>
          <a:lin ang="5400000" scaled="1"/>
        </a:gradFill>
      </a:fillStyleLst>
      <a:lnStyleLst>
        <a:ln w="9525" cap="flat" cmpd="sng" algn="ctr">
          <a:solidFill>
            <a:schemeClr val="phClr">
              <a:shade val="60000"/>
              <a:satMod val="300000"/>
            </a:schemeClr>
          </a:solidFill>
          <a:prstDash val="solid"/>
        </a:ln>
        <a:ln w="19050" cap="flat" cmpd="sng" algn="ctr">
          <a:solidFill>
            <a:schemeClr val="phClr"/>
          </a:solidFill>
          <a:prstDash val="solid"/>
        </a:ln>
        <a:ln w="19050" cap="flat" cmpd="sng" algn="ctr">
          <a:solidFill>
            <a:schemeClr val="phClr"/>
          </a:solidFill>
          <a:prstDash val="solid"/>
        </a:ln>
      </a:lnStyleLst>
      <a:effectStyleLst>
        <a:effectStyle>
          <a:effectLst>
            <a:glow rad="63500">
              <a:schemeClr val="phClr">
                <a:tint val="30000"/>
                <a:shade val="95000"/>
                <a:satMod val="300000"/>
                <a:alpha val="50000"/>
              </a:schemeClr>
            </a:glow>
          </a:effectLst>
        </a:effectStyle>
        <a:effectStyle>
          <a:effectLst>
            <a:glow rad="70000">
              <a:schemeClr val="phClr">
                <a:tint val="30000"/>
                <a:shade val="95000"/>
                <a:satMod val="300000"/>
                <a:alpha val="50000"/>
              </a:schemeClr>
            </a:glow>
          </a:effectLst>
        </a:effectStyle>
        <a:effectStyle>
          <a:effectLst>
            <a:glow rad="76200">
              <a:schemeClr val="phClr">
                <a:tint val="30000"/>
                <a:shade val="95000"/>
                <a:satMod val="300000"/>
                <a:alpha val="50000"/>
              </a:schemeClr>
            </a:glow>
          </a:effectLst>
          <a:scene3d>
            <a:camera prst="orthographicFront" fov="0">
              <a:rot lat="0" lon="0" rev="0"/>
            </a:camera>
            <a:lightRig rig="harsh" dir="t">
              <a:rot lat="6000000" lon="6000000" rev="0"/>
            </a:lightRig>
          </a:scene3d>
          <a:sp3d contourW="10000" prstMaterial="metal">
            <a:bevelT w="20000" h="9000" prst="softRound"/>
            <a:contourClr>
              <a:schemeClr val="phClr">
                <a:shade val="30000"/>
                <a:satMod val="200000"/>
              </a:schemeClr>
            </a:contourClr>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Mountain Top</Template>
  <TotalTime>20621</TotalTime>
  <Words>2548</Words>
  <Application>Microsoft Office PowerPoint</Application>
  <PresentationFormat>Widescreen</PresentationFormat>
  <Paragraphs>269</Paragraphs>
  <Slides>66</Slides>
  <Notes>0</Notes>
  <HiddenSlides>0</HiddenSlides>
  <MMClips>1</MMClips>
  <ScaleCrop>false</ScaleCrop>
  <HeadingPairs>
    <vt:vector size="6" baseType="variant">
      <vt:variant>
        <vt:lpstr>Fonts Used</vt:lpstr>
      </vt:variant>
      <vt:variant>
        <vt:i4>8</vt:i4>
      </vt:variant>
      <vt:variant>
        <vt:lpstr>Theme</vt:lpstr>
      </vt:variant>
      <vt:variant>
        <vt:i4>3</vt:i4>
      </vt:variant>
      <vt:variant>
        <vt:lpstr>Slide Titles</vt:lpstr>
      </vt:variant>
      <vt:variant>
        <vt:i4>66</vt:i4>
      </vt:variant>
    </vt:vector>
  </HeadingPairs>
  <TitlesOfParts>
    <vt:vector size="77" baseType="lpstr">
      <vt:lpstr>Arial</vt:lpstr>
      <vt:lpstr>Calibri</vt:lpstr>
      <vt:lpstr>Constantia</vt:lpstr>
      <vt:lpstr>Tahoma</vt:lpstr>
      <vt:lpstr>Times New Roman</vt:lpstr>
      <vt:lpstr>Verdana</vt:lpstr>
      <vt:lpstr>Verdana Pro</vt:lpstr>
      <vt:lpstr>Wingdings 2</vt:lpstr>
      <vt:lpstr>1_Mountain Top</vt:lpstr>
      <vt:lpstr>2_Mountain Top</vt:lpstr>
      <vt:lpstr>Flow</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Amazing Grace Christian Fellowship</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Seven Feasts of The Lord</dc:title>
  <dc:creator>Placido F Soliven</dc:creator>
  <cp:lastModifiedBy>Placido soliven</cp:lastModifiedBy>
  <cp:revision>852</cp:revision>
  <dcterms:created xsi:type="dcterms:W3CDTF">2009-08-18T08:19:59Z</dcterms:created>
  <dcterms:modified xsi:type="dcterms:W3CDTF">2025-07-29T21:43:53Z</dcterms:modified>
</cp:coreProperties>
</file>