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3"/>
  </p:notesMasterIdLst>
  <p:handoutMasterIdLst>
    <p:handoutMasterId r:id="rId54"/>
  </p:handoutMasterIdLst>
  <p:sldIdLst>
    <p:sldId id="1706"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684" r:id="rId38"/>
    <p:sldId id="1685" r:id="rId39"/>
    <p:sldId id="1686" r:id="rId40"/>
    <p:sldId id="1687" r:id="rId41"/>
    <p:sldId id="1688" r:id="rId42"/>
    <p:sldId id="1689" r:id="rId43"/>
    <p:sldId id="969" r:id="rId44"/>
    <p:sldId id="970" r:id="rId45"/>
    <p:sldId id="971" r:id="rId46"/>
    <p:sldId id="972" r:id="rId47"/>
    <p:sldId id="973" r:id="rId48"/>
    <p:sldId id="974" r:id="rId49"/>
    <p:sldId id="975" r:id="rId50"/>
    <p:sldId id="1597" r:id="rId51"/>
    <p:sldId id="852" r:id="rId5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86" d="100"/>
          <a:sy n="86" d="100"/>
        </p:scale>
        <p:origin x="216" y="30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7/13/2025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7/13/2025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7/13/2025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D1DC436-5025-5387-8CD8-D60B5ADA3954}"/>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0BE82795-2288-2FEE-43E6-1AFD56B9082B}"/>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845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Luke 4:36</a:t>
            </a:r>
            <a:endParaRPr lang="en-US" sz="4000" u="sng" dirty="0"/>
          </a:p>
          <a:p>
            <a:pPr algn="ctr"/>
            <a:r>
              <a:rPr lang="en-US" sz="4000" dirty="0"/>
              <a:t>Then they were all amazed and spoke among themselves, saying, "What a word this is! For with authority and power He commands the unclean spirits, and they come out."</a:t>
            </a:r>
          </a:p>
          <a:p>
            <a:pPr algn="ctr"/>
            <a:r>
              <a:rPr lang="en-US" sz="4000" dirty="0"/>
              <a:t> </a:t>
            </a:r>
            <a:endParaRPr lang="en-US" sz="4000" u="sng"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Luke 9:43</a:t>
            </a:r>
            <a:endParaRPr lang="en-US" sz="4000" u="sng" dirty="0"/>
          </a:p>
          <a:p>
            <a:pPr algn="ctr"/>
            <a:r>
              <a:rPr lang="en-US" sz="4000" dirty="0"/>
              <a:t>And they were all amazed at the majesty of God. But while everyone marveled at all the things which Jesus did…</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1 Peter 3:18-19</a:t>
            </a:r>
            <a:endParaRPr lang="en-US" sz="4000" u="sng" dirty="0"/>
          </a:p>
          <a:p>
            <a:pPr algn="ctr"/>
            <a:r>
              <a:rPr lang="en-US" sz="4000" dirty="0"/>
              <a:t>18 For Christ also suffered once for sins, the just for the unjust, that He might bring us to God, being put to death in the flesh but made alive by the Spirit, 19 by whom also He went and preached to the spirits in prison,</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28 And immediately His fame spread throughout all the region around Galilee.</a:t>
            </a:r>
            <a:endParaRPr lang="en-US" sz="4000" dirty="0"/>
          </a:p>
          <a:p>
            <a:pPr algn="ctr"/>
            <a:r>
              <a:rPr lang="en-US" sz="4000" b="1" dirty="0"/>
              <a:t> </a:t>
            </a:r>
            <a:endParaRPr lang="en-US" sz="4000" dirty="0"/>
          </a:p>
          <a:p>
            <a:pPr algn="ct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Luke 5:15</a:t>
            </a:r>
            <a:endParaRPr lang="en-US" sz="4000" u="sng" dirty="0"/>
          </a:p>
          <a:p>
            <a:pPr algn="ctr"/>
            <a:r>
              <a:rPr lang="en-US" sz="4000" dirty="0"/>
              <a:t>However, the report went around concerning Him all the more; and great multitudes came together to hear, and to be healed by Him of their infirmities.  </a:t>
            </a:r>
          </a:p>
          <a:p>
            <a:pPr algn="ctr"/>
            <a:r>
              <a:rPr lang="en-US" sz="4000" dirty="0"/>
              <a:t> </a:t>
            </a:r>
          </a:p>
          <a:p>
            <a:pPr algn="ctr"/>
            <a:r>
              <a:rPr lang="en-US" sz="4400" dirty="0"/>
              <a:t> </a:t>
            </a:r>
          </a:p>
          <a:p>
            <a:pPr marL="0" marR="0" algn="ctr">
              <a:lnSpc>
                <a:spcPct val="115000"/>
              </a:lnSpc>
              <a:spcAft>
                <a:spcPts val="1000"/>
              </a:spcAft>
            </a:pPr>
            <a:r>
              <a:rPr lang="en-US" sz="4400" dirty="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ea typeface="Calibri" panose="020F0502020204030204" pitchFamily="34" charset="0"/>
                <a:cs typeface="Times New Roman" panose="02020603050405020304" pitchFamily="18" charset="0"/>
              </a:rPr>
              <a:t> </a:t>
            </a:r>
            <a:r>
              <a:rPr lang="en-US" sz="4000" b="1" dirty="0"/>
              <a:t> </a:t>
            </a:r>
            <a:r>
              <a:rPr lang="en-US" sz="4000" b="1" u="sng" dirty="0"/>
              <a:t>Matthew 12:15-16</a:t>
            </a:r>
            <a:endParaRPr lang="en-US" sz="4000" u="sng" dirty="0"/>
          </a:p>
          <a:p>
            <a:pPr algn="ctr"/>
            <a:r>
              <a:rPr lang="en-US" sz="4000" dirty="0"/>
              <a:t>15 But when Jesus knew it, He withdrew from there. And great multitudes followed Him, and He healed them all. 16 Yet He warned them not to make Him known…</a:t>
            </a:r>
          </a:p>
          <a:p>
            <a:pPr algn="ctr"/>
            <a:r>
              <a:rPr lang="en-US" sz="4000" dirty="0"/>
              <a:t> </a:t>
            </a:r>
          </a:p>
          <a:p>
            <a:pPr algn="ctr"/>
            <a:r>
              <a:rPr lang="en-US" sz="4000" dirty="0"/>
              <a:t> </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400" dirty="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3700" b="1" u="sng" dirty="0"/>
              <a:t>Matthew 15:29-31</a:t>
            </a:r>
            <a:endParaRPr lang="en-US" sz="3700" u="sng" dirty="0"/>
          </a:p>
          <a:p>
            <a:pPr algn="ctr"/>
            <a:r>
              <a:rPr lang="en-US" sz="3700" dirty="0"/>
              <a:t>29 Jesus departed from there, skirted the Sea of Galilee, and went up on the mountain and sat down there. 30 Then great multitudes came to Him, having with them the lame, blind, mute, maimed, and many others; and they laid them down at Jesus' feet, and He healed them. 31 So the multitude marveled when they saw the mute speaking, the maimed made whole, the lame walking, and the blind seeing; and they glorified the God of Israel. </a:t>
            </a:r>
          </a:p>
          <a:p>
            <a:pPr algn="ctr"/>
            <a:r>
              <a:rPr lang="en-US" sz="3700" b="1" dirty="0"/>
              <a:t> </a:t>
            </a:r>
            <a:endParaRPr lang="en-US" sz="3700" dirty="0"/>
          </a:p>
          <a:p>
            <a:pPr algn="ct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29 Now as soon as they had come out of the synagogue, they entered the house of Simon and Andrew, with James and John. </a:t>
            </a:r>
            <a:endParaRPr lang="en-US" sz="4000" dirty="0"/>
          </a:p>
          <a:p>
            <a:pPr algn="ctr"/>
            <a:r>
              <a:rPr lang="en-US" sz="4000" b="1" dirty="0"/>
              <a:t> </a:t>
            </a:r>
            <a:endParaRPr lang="en-US" sz="4000" dirty="0"/>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Mark 2:1-2</a:t>
            </a:r>
            <a:endParaRPr lang="en-US" sz="4000" u="sng" dirty="0"/>
          </a:p>
          <a:p>
            <a:pPr algn="ctr"/>
            <a:r>
              <a:rPr lang="en-US" sz="4000" dirty="0"/>
              <a:t>1 And again He entered Capernaum after some days, and it was heard that He was in the house. 2 Immediately many gathered together, so that there was no longer room to receive them, not even near the door. And He preached the word to them. </a:t>
            </a:r>
          </a:p>
          <a:p>
            <a:pPr algn="ctr"/>
            <a:r>
              <a:rPr lang="en-US" sz="4000" b="1" dirty="0"/>
              <a:t> </a:t>
            </a:r>
            <a:endParaRPr lang="en-US" sz="4000" dirty="0"/>
          </a:p>
          <a:p>
            <a:pPr algn="ctr"/>
            <a:endParaRPr lang="en-US" sz="4000" dirty="0"/>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dirty="0"/>
              <a:t> 30 But Simon's wife's mother lay sick with a fever, and they told Him about her at once. 31 So He came and took her by the hand and lifted her up, and immediately the fever left her. And she served them. </a:t>
            </a:r>
            <a:endParaRPr lang="en-US" sz="4000" dirty="0"/>
          </a:p>
          <a:p>
            <a:pPr algn="ctr"/>
            <a:endParaRPr lang="en-US" sz="4000" u="sng"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dirty="0"/>
              <a:t> </a:t>
            </a:r>
          </a:p>
          <a:p>
            <a:pPr algn="ctr"/>
            <a:r>
              <a:rPr lang="en-US" sz="4000" dirty="0"/>
              <a:t> </a:t>
            </a:r>
          </a:p>
          <a:p>
            <a:pPr algn="ctr"/>
            <a:r>
              <a:rPr lang="en-US" sz="4000" b="1" dirty="0"/>
              <a:t> </a:t>
            </a: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Mark 3:13-15</a:t>
            </a:r>
            <a:endParaRPr lang="en-US" sz="4000" u="sng" dirty="0"/>
          </a:p>
          <a:p>
            <a:pPr algn="ctr"/>
            <a:r>
              <a:rPr lang="en-US" sz="4000" dirty="0"/>
              <a:t>13 And He went up on the mountain and called to Him those He Himself wanted. And they came to Him. 14 Then He appointed twelve, that they might be with Him and that He might send them out to preach, 15 and to have power to heal sicknesses and to cast out demons: </a:t>
            </a:r>
          </a:p>
          <a:p>
            <a:pPr algn="ctr"/>
            <a:r>
              <a:rPr lang="en-US" sz="4000" dirty="0"/>
              <a:t> </a:t>
            </a: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14:12-14</a:t>
            </a:r>
            <a:endParaRPr lang="en-US" sz="4000" u="sng" dirty="0"/>
          </a:p>
          <a:p>
            <a:pPr algn="ctr"/>
            <a:r>
              <a:rPr lang="en-US" sz="4000" dirty="0"/>
              <a:t>12 </a:t>
            </a:r>
            <a:r>
              <a:rPr lang="en-US" sz="4000" dirty="0">
                <a:solidFill>
                  <a:srgbClr val="FF0000"/>
                </a:solidFill>
              </a:rPr>
              <a:t>"Most assuredly, I say to you, he who believes in Me, the works that I do he will do also; and greater works than these he will do, because I go to My Father. </a:t>
            </a:r>
            <a:r>
              <a:rPr lang="en-US" sz="4000" dirty="0"/>
              <a:t>13 </a:t>
            </a:r>
            <a:r>
              <a:rPr lang="en-US" sz="4000" dirty="0">
                <a:solidFill>
                  <a:srgbClr val="FF0000"/>
                </a:solidFill>
              </a:rPr>
              <a:t>And whatever you ask in My name, that I will do, that the Father may be glorified in the Son. </a:t>
            </a:r>
            <a:r>
              <a:rPr lang="en-US" sz="4000" dirty="0"/>
              <a:t>14 </a:t>
            </a:r>
            <a:r>
              <a:rPr lang="en-US" sz="4000" dirty="0">
                <a:solidFill>
                  <a:srgbClr val="FF0000"/>
                </a:solidFill>
              </a:rPr>
              <a:t>If you ask anything in My name, I will do it. </a:t>
            </a:r>
          </a:p>
          <a:p>
            <a:pPr algn="ctr"/>
            <a:r>
              <a:rPr lang="en-US" sz="4000" dirty="0"/>
              <a:t> </a:t>
            </a: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32 Now at evening, when the sun had set, they brought to Him all who were sick and those who were demon-possessed. 33 And the whole city was gathered together at the door. </a:t>
            </a:r>
            <a:endParaRPr lang="en-US" sz="4000" dirty="0"/>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a:t>
            </a:r>
            <a:r>
              <a:rPr lang="en-US" sz="4000" b="1" u="sng" dirty="0"/>
              <a:t>Luke 6:6-11</a:t>
            </a:r>
            <a:endParaRPr lang="en-US" sz="4000" u="sng" dirty="0"/>
          </a:p>
          <a:p>
            <a:pPr algn="ctr"/>
            <a:r>
              <a:rPr lang="en-US" sz="4000" dirty="0"/>
              <a:t>6 Now it happened on another Sabbath, also, that He entered the synagogue and taught. And a man was there whose right hand was withered. 7 So the scribes and Pharisees watched Him closely, whether He would heal on the Sabbath, that they might find an accusation against Him.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8 But He knew their thoughts, and said to the man who had the withered hand, </a:t>
            </a:r>
            <a:r>
              <a:rPr lang="en-US" sz="4000" dirty="0">
                <a:solidFill>
                  <a:srgbClr val="FF0000"/>
                </a:solidFill>
              </a:rPr>
              <a:t>"Arise and stand here." </a:t>
            </a:r>
            <a:r>
              <a:rPr lang="en-US" sz="4000" dirty="0"/>
              <a:t>And he arose and stood. 9 Then Jesus said to them, </a:t>
            </a:r>
            <a:r>
              <a:rPr lang="en-US" sz="4000" dirty="0">
                <a:solidFill>
                  <a:srgbClr val="FF0000"/>
                </a:solidFill>
              </a:rPr>
              <a:t>"I will ask you one thing: Is it lawful on the Sabbath to do good or to do evil, to save life or to destroy?"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10 And when He had looked around at them all, He said to the man, </a:t>
            </a:r>
            <a:r>
              <a:rPr lang="en-US" sz="4000" dirty="0">
                <a:solidFill>
                  <a:srgbClr val="FF0000"/>
                </a:solidFill>
              </a:rPr>
              <a:t>"Stretch out your hand."</a:t>
            </a:r>
            <a:r>
              <a:rPr lang="en-US" sz="4000" dirty="0"/>
              <a:t> And he did so, and his hand was restored as whole as the other. 11 But they were filled with rage, and discussed with one another what they might do to Jesus. </a:t>
            </a:r>
          </a:p>
          <a:p>
            <a:pPr algn="ctr"/>
            <a:endParaRPr lang="en-US" sz="4000" b="1" u="sng"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dirty="0"/>
              <a:t>34 Then He healed many who were sick with various diseases, and cast out many demons; and He did not allow the demons to speak, because they knew Him. </a:t>
            </a:r>
            <a:endParaRPr lang="en-US" sz="4000" dirty="0"/>
          </a:p>
          <a:p>
            <a:pPr algn="ctr"/>
            <a:r>
              <a:rPr lang="en-US" sz="4000" b="1"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Mark 5:1-16</a:t>
            </a:r>
            <a:endParaRPr lang="en-US" sz="4000" u="sng" dirty="0"/>
          </a:p>
          <a:p>
            <a:pPr algn="ctr"/>
            <a:r>
              <a:rPr lang="en-US" sz="4000" dirty="0"/>
              <a:t>1 Then they came to the other side of the sea, to the country of the Gadarenes. 2 And when He had come out of the boat, immediately there met Him out of the tombs a man with an unclean spirit, 3 who had his dwelling among the tombs; and no one could bind him, not even with chains,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4 because he had often been bound with shackles and chains. And the chains had been pulled apart by him, and the shackles broken in pieces; neither could anyone tame him. 5 And always, night and day, he was in the mountains and in the tombs, crying out and cutting himself with stones. 6 When he saw Jesus from afar, he ran and worshiped Him.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7 And he cried out with a loud voice and said, "What have I to do with You, Jesus, Son of the Most High God? I implore You by God that You do not torment me." 8 For He said to him, </a:t>
            </a:r>
            <a:r>
              <a:rPr lang="en-US" sz="4000" dirty="0">
                <a:solidFill>
                  <a:srgbClr val="FF0000"/>
                </a:solidFill>
              </a:rPr>
              <a:t>"Come out of the man, unclean spirit!" </a:t>
            </a:r>
            <a:r>
              <a:rPr lang="en-US" sz="4000" dirty="0"/>
              <a:t>9 Then He asked him, </a:t>
            </a:r>
            <a:r>
              <a:rPr lang="en-US" sz="4000" dirty="0">
                <a:solidFill>
                  <a:srgbClr val="FF0000"/>
                </a:solidFill>
              </a:rPr>
              <a:t>"What is your name?" </a:t>
            </a:r>
            <a:r>
              <a:rPr lang="en-US" sz="4000" dirty="0"/>
              <a:t>And he answered, saying, "My name is Legion; for we are many." 10 Also he begged Him earnestly that He would not send them out of the country.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He Casted Out Demons</a:t>
            </a:r>
          </a:p>
          <a:p>
            <a:pPr algn="ctr"/>
            <a:r>
              <a:rPr lang="en-US" sz="2800" b="1" dirty="0"/>
              <a:t>by Pastor Fee Soliven</a:t>
            </a:r>
          </a:p>
          <a:p>
            <a:pPr algn="ctr"/>
            <a:r>
              <a:rPr lang="en-US" sz="3200" b="1" dirty="0"/>
              <a:t>Mark 1:27-39</a:t>
            </a:r>
          </a:p>
          <a:p>
            <a:pPr algn="ctr"/>
            <a:r>
              <a:rPr lang="en-US" sz="3200" b="1" dirty="0"/>
              <a:t>Sunday Morning</a:t>
            </a:r>
          </a:p>
          <a:p>
            <a:pPr algn="ctr"/>
            <a:r>
              <a:rPr lang="en-US" sz="3200" b="1" dirty="0"/>
              <a:t>July 13,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GCF highest resolution.jpg"/>
          <p:cNvPicPr>
            <a:picLocks noChangeAspect="1"/>
          </p:cNvPicPr>
          <p:nvPr/>
        </p:nvPicPr>
        <p:blipFill>
          <a:blip r:embed="rId2" cstate="print"/>
          <a:stretch>
            <a:fillRect/>
          </a:stretch>
        </p:blipFill>
        <p:spPr>
          <a:xfrm>
            <a:off x="10629902" y="1267114"/>
            <a:ext cx="1549399" cy="1162050"/>
          </a:xfrm>
          <a:prstGeom prst="rect">
            <a:avLst/>
          </a:prstGeom>
        </p:spPr>
      </p:pic>
      <p:pic>
        <p:nvPicPr>
          <p:cNvPr id="5" name="Picture 4" descr="A close up of a book&#10;&#10;AI-generated content may be incorrect.">
            <a:extLst>
              <a:ext uri="{FF2B5EF4-FFF2-40B4-BE49-F238E27FC236}">
                <a16:creationId xmlns:a16="http://schemas.microsoft.com/office/drawing/2014/main" id="{83F543C3-D60C-54D2-8F71-29AF6B8C8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 y="2429164"/>
            <a:ext cx="12179301" cy="44288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 11 Now a large herd of swine was feeding there near the mountains. 12 So all the demons begged Him, saying, "Send us to the swine, that we may enter them." 13 And at once Jesus gave them permission. Then the unclean spirits went out and entered the swine (there were about two thousand); and the herd ran violently down the steep place into the sea, and drowned in the sea.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14 So those who fed the swine fled, and they told it in the city and in the country. And they went out to see what it was that had happened. 15 Then they came to Jesus, and saw the one who had been demon-possessed and had the legion, sitting and clothed and in his right mind. And they were afraid. 16 And those who saw it told them how it happened to him who had been demon-possessed, and about the swine.</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dirty="0"/>
              <a:t>35 Now in the morning, having risen a long while before daylight, He went out and departed to a solitary place; and there He prayed.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 After the successful ministry in Capernaum with the healing of many sick and demon-possessed people he went to pray!</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2. After the miracle of feeding more than five thousand people He went to Pray!</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3. In the Garden of Gethsemane, just prior to his arrest, trial, and crucifixion He went to Pray!</a:t>
            </a:r>
            <a:endParaRPr lang="en-US" sz="4000" dirty="0"/>
          </a:p>
          <a:p>
            <a:pPr lvl="0" algn="ctr">
              <a:lnSpc>
                <a:spcPct val="115000"/>
              </a:lnSpc>
              <a:spcAft>
                <a:spcPts val="1000"/>
              </a:spcAft>
              <a:defRPr/>
            </a:pP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44C4-391E-F810-391B-BA0A84FACC2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977F993-4D52-95CB-69BF-D8158EC1D7B9}"/>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 </a:t>
            </a:r>
            <a:r>
              <a:rPr lang="en-US" sz="4000" b="1" dirty="0"/>
              <a:t>What did Jesus pray about?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101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32023-E7A3-824D-FFA8-A1CA8091CB8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A016587-3E95-1C3F-1778-90158F3B79AC}"/>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36 And Simon and those who were with Him searched for Him. 37 When they found Him, they said to Him, "Everyone is looking for You." 38 But He said to them, </a:t>
            </a: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us go into the next towns, that I may preach there also, because for this purpose I have come forth."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001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BC2A-D910-AE09-CABA-7D2D5DEF7EF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445AC83-E3C2-32A5-1A24-C0C18939BE2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6:35-40</a:t>
            </a:r>
            <a:endParaRPr lang="en-US" sz="3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And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bread of life. He who comes to Me shall never hunger, and he who believes in Me shall never thirst. </a:t>
            </a: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said to you that you have seen Me and yet do not believe.</a:t>
            </a:r>
            <a:r>
              <a:rPr lang="en-US" sz="4000" dirty="0">
                <a:effectLst/>
                <a:latin typeface="Verdana" panose="020B0604030504040204" pitchFamily="34" charset="0"/>
                <a:ea typeface="Calibri" panose="020F0502020204030204" pitchFamily="34" charset="0"/>
                <a:cs typeface="Times New Roman" panose="02020603050405020304" pitchFamily="18" charset="0"/>
              </a:rPr>
              <a:t> 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that the Father gives Me will come to Me, and the one who comes to Me I will by no means cast out.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955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9494-FE98-BEA2-5440-99906B24DAA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5D6C83-5A76-7738-ADF8-1F35F89EB57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38 </a:t>
            </a:r>
            <a:r>
              <a:rPr lang="en-US" sz="4000" dirty="0">
                <a:solidFill>
                  <a:srgbClr val="FF0000"/>
                </a:solidFill>
                <a:ea typeface="Calibri" panose="020F0502020204030204" pitchFamily="34" charset="0"/>
                <a:cs typeface="Times New Roman" panose="02020603050405020304" pitchFamily="18" charset="0"/>
              </a:rPr>
              <a:t>For I have come down from heaven, not to do My own will, but the will of Him who sent Me.</a:t>
            </a:r>
            <a:r>
              <a:rPr lang="en-US" sz="4000" dirty="0">
                <a:ea typeface="Calibri" panose="020F0502020204030204" pitchFamily="34" charset="0"/>
                <a:cs typeface="Times New Roman" panose="02020603050405020304" pitchFamily="18" charset="0"/>
              </a:rPr>
              <a:t> 39 </a:t>
            </a:r>
            <a:r>
              <a:rPr lang="en-US" sz="4000" dirty="0">
                <a:solidFill>
                  <a:srgbClr val="FF0000"/>
                </a:solidFill>
                <a:ea typeface="Calibri" panose="020F0502020204030204" pitchFamily="34" charset="0"/>
                <a:cs typeface="Times New Roman" panose="02020603050405020304" pitchFamily="18" charset="0"/>
              </a:rPr>
              <a:t>This is the will of the Father who sent Me, that of all He has given Me I should lose nothing, but should raise it up at the last day.</a:t>
            </a:r>
            <a:r>
              <a:rPr lang="en-US" sz="4000" dirty="0">
                <a:ea typeface="Calibri" panose="020F0502020204030204" pitchFamily="34" charset="0"/>
                <a:cs typeface="Times New Roman" panose="02020603050405020304" pitchFamily="18" charset="0"/>
              </a:rPr>
              <a:t> 40 </a:t>
            </a:r>
            <a:r>
              <a:rPr lang="en-US" sz="4000" dirty="0">
                <a:solidFill>
                  <a:srgbClr val="FF0000"/>
                </a:solidFill>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94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Mark 1:27-39</a:t>
            </a:r>
            <a:endParaRPr lang="en-US" sz="4000" u="sng" dirty="0"/>
          </a:p>
          <a:p>
            <a:pPr algn="ctr"/>
            <a:r>
              <a:rPr lang="en-US" sz="4000" dirty="0"/>
              <a:t>27 Then they were all amazed, so that they questioned among themselves, saying, "What is this? What new doctrine is this? For with authority He commands even the unclean spirits, and they obey Him." 28 And immediately His fame spread throughout all the region around Galilee.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1B49-66D4-C8A5-0846-5B00BC996B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277E6A-0533-47A0-3733-C8BDC77A8B61}"/>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 39 And He was preaching in their synagogues throughout all Galilee, and casting out demons</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831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29 Now as soon as they had come out of the synagogue, they entered the house of Simon and Andrew, with James and John. 30 But Simon's wife's mother lay sick with a fever, and they told Him about her at once. 31 So He came and took her by the hand and lifted her up, and immediately the fever left her. And she served them. </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t>32 Now at evening, when the sun had set, they brought to Him all who were sick and those who were demon-possessed. 33 And the whole city was gathered together at the door. 34 Then He healed many who were sick with various diseases, and cast out many demons; and He did not allow the demons to speak, because they knew Him.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dirty="0"/>
              <a:t>35 Now in the morning, having risen a long while before daylight, He went out and departed to a solitary place; and there He prayed. 36 And Simon and those who were with Him searched for Him. 37 When they found Him, they said to Him, "Everyone is looking for You."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38 But He said to them, </a:t>
            </a:r>
            <a:r>
              <a:rPr lang="en-US" sz="4000" dirty="0">
                <a:solidFill>
                  <a:srgbClr val="FF0000"/>
                </a:solidFill>
              </a:rPr>
              <a:t>"Let us go into the next towns, that I may preach there also, because for this purpose I have come forth." </a:t>
            </a:r>
            <a:r>
              <a:rPr lang="en-US" sz="4000" dirty="0"/>
              <a:t>39 And He was preaching in their synagogues throughout all Galilee, and casting out demons. </a:t>
            </a:r>
          </a:p>
          <a:p>
            <a:pPr algn="ctr"/>
            <a:r>
              <a:rPr lang="en-US" sz="4000" dirty="0"/>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27 Then they were all amazed, so that they questioned among themselves, saying, "What is this? What new doctrine is this? For with authority He commands even the unclean spirits, and they obey Him." </a:t>
            </a:r>
            <a:endParaRPr lang="en-US" sz="4000" dirty="0"/>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21618</TotalTime>
  <Words>2564</Words>
  <Application>Microsoft Office PowerPoint</Application>
  <PresentationFormat>Widescreen</PresentationFormat>
  <Paragraphs>203</Paragraphs>
  <Slides>49</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49</vt:i4>
      </vt:variant>
    </vt:vector>
  </HeadingPairs>
  <TitlesOfParts>
    <vt:vector size="60"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856</cp:revision>
  <dcterms:created xsi:type="dcterms:W3CDTF">2009-08-18T08:19:59Z</dcterms:created>
  <dcterms:modified xsi:type="dcterms:W3CDTF">2025-07-13T22:03:46Z</dcterms:modified>
</cp:coreProperties>
</file>