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4"/>
  </p:notesMasterIdLst>
  <p:handoutMasterIdLst>
    <p:handoutMasterId r:id="rId55"/>
  </p:handoutMasterIdLst>
  <p:sldIdLst>
    <p:sldId id="1668"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66" r:id="rId40"/>
    <p:sldId id="1650" r:id="rId41"/>
    <p:sldId id="1651" r:id="rId42"/>
    <p:sldId id="1652" r:id="rId43"/>
    <p:sldId id="1653" r:id="rId44"/>
    <p:sldId id="969" r:id="rId45"/>
    <p:sldId id="970" r:id="rId46"/>
    <p:sldId id="971" r:id="rId47"/>
    <p:sldId id="972" r:id="rId48"/>
    <p:sldId id="973" r:id="rId49"/>
    <p:sldId id="974" r:id="rId50"/>
    <p:sldId id="975" r:id="rId51"/>
    <p:sldId id="1597" r:id="rId52"/>
    <p:sldId id="852" r:id="rId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B173157-6C0E-05F8-B399-338573E158B5}"/>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FBA21ED5-013C-88C1-0212-6374856D966C}"/>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8676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Peter 1:22-25</a:t>
            </a:r>
            <a:endParaRPr lang="en-US" sz="4000" u="sng" dirty="0"/>
          </a:p>
          <a:p>
            <a:pPr algn="ctr"/>
            <a:r>
              <a:rPr lang="en-US" sz="4000" dirty="0"/>
              <a:t>22 Since you have purified your souls in obeying the truth through the Spirit in sincere love of the brethren, love one another fervently with a pure heart, 23 having been born again, not of corruptible seed but incorruptible, through the word of God which lives and abides forever,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24 because "All flesh is as grass, And all the glory of man as the flower of the grass. The grass withers, And its flower falls away, 25 But the word of the LORD endures forever." Now this is the word which by the gospel was preached to you.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9 in like manner also, that the women adorn themselves in modest apparel, with propriety and moderation, not with braided hair or gold or pearls or costly clothing, </a:t>
            </a:r>
            <a:endParaRPr lang="en-US" sz="4000" dirty="0"/>
          </a:p>
          <a:p>
            <a:pPr algn="ctr"/>
            <a:r>
              <a:rPr lang="en-US" sz="4000" b="1" dirty="0"/>
              <a:t> </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Peter 3:3-6</a:t>
            </a:r>
            <a:endParaRPr lang="en-US" sz="4000" u="sng" dirty="0"/>
          </a:p>
          <a:p>
            <a:pPr algn="ctr"/>
            <a:r>
              <a:rPr lang="en-US" sz="4000" dirty="0"/>
              <a:t>3 Do not let your adornment be merely outward--arranging the hair, wearing gold, or putting on fine apparel-- 4 rather let it be the hidden person of the heart, with the incorruptible beauty of a gentle and quiet spirit, which is very precious in the sight of God.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5 For in this manner, in former times, the holy women who trusted in God also adorned themselves, being submissive to their own husbands, 6 as Sarah obeyed Abraham, calling him lord, whose daughters you are if you do good and are not afraid with any terror. </a:t>
            </a:r>
          </a:p>
          <a:p>
            <a:pPr algn="ctr"/>
            <a:r>
              <a:rPr lang="en-US" sz="4000" dirty="0"/>
              <a:t> </a:t>
            </a:r>
          </a:p>
          <a:p>
            <a:pPr algn="ctr"/>
            <a:endParaRPr lang="en-US" sz="4000" b="1" dirty="0"/>
          </a:p>
          <a:p>
            <a:pPr algn="ctr"/>
            <a:r>
              <a:rPr lang="en-US" sz="4400" dirty="0"/>
              <a:t> </a:t>
            </a:r>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Proverbs 31:26-31</a:t>
            </a:r>
            <a:endParaRPr lang="en-US" sz="4000" u="sng" dirty="0"/>
          </a:p>
          <a:p>
            <a:pPr algn="ctr"/>
            <a:r>
              <a:rPr lang="en-US" sz="4000" dirty="0"/>
              <a:t>26 She opens her mouth with wisdom, And on her tongue is the law of kindness. 27 She watches over the ways of her household, And does not eat the bread of idleness. 28 Her children rise up and call her blessed; Her husband also, and he praises her: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29 "Many daughters have done well, But you excel them all." 30 Charm is deceitful and beauty is passing, But a woman who fears the LORD, she shall be praised. 31 Give her of the fruit of her hands, And let her own works praise her in the gates. </a:t>
            </a:r>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t>2 Timothy 3:6-9</a:t>
            </a:r>
            <a:endParaRPr lang="en-US" sz="3700" u="sng" dirty="0"/>
          </a:p>
          <a:p>
            <a:pPr algn="ctr"/>
            <a:r>
              <a:rPr lang="en-US" sz="3700" dirty="0"/>
              <a:t>6 For of this sort are those who creep into households and make captives of gullible women loaded down with sins, led away by various lusts, 7 always learning and never able to come to the knowledge of the truth. 8 Now as Jannes and Jambres resisted Moses, so do these also resist the truth: men of corrupt minds, disapproved concerning the faith; 9 but they will progress no further, for their folly will be manifest to all, as theirs also was.</a:t>
            </a:r>
          </a:p>
          <a:p>
            <a:pPr algn="ctr"/>
            <a:r>
              <a:rPr lang="en-US" sz="3700" dirty="0"/>
              <a:t> </a:t>
            </a:r>
          </a:p>
          <a:p>
            <a:pPr algn="ctr"/>
            <a:r>
              <a:rPr lang="en-US" sz="37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10 but, which is proper for women professing godliness, with good works.</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Titus 2:3-5</a:t>
            </a:r>
            <a:endParaRPr lang="en-US" sz="4000" u="sng" dirty="0"/>
          </a:p>
          <a:p>
            <a:pPr algn="ctr"/>
            <a:r>
              <a:rPr lang="en-US" sz="4000" dirty="0"/>
              <a:t>3 the older women likewise, that they be reverent in behavior, not slanderers, not given to much wine, teachers of good things-- 4 that they admonish the young women to love their husbands, to love their children, 5 to be discreet, chaste, homemakers, good, obedient to their own husbands, that the word of God may not be blasphemed. </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11 Let a woman learn in silence with all submission.</a:t>
            </a:r>
            <a:endParaRPr lang="en-US" sz="4000" dirty="0"/>
          </a:p>
          <a:p>
            <a:pPr algn="ctr"/>
            <a:r>
              <a:rPr lang="en-US" sz="4000" b="1"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2 Timothy 2:15-17</a:t>
            </a:r>
            <a:endParaRPr lang="en-US" sz="4000" u="sng" dirty="0"/>
          </a:p>
          <a:p>
            <a:pPr algn="ctr"/>
            <a:r>
              <a:rPr lang="en-US" sz="4000" dirty="0"/>
              <a:t>15 Be diligent to present yourself approved to God, a worker who does not need to be ashamed, rightly dividing the word of truth. 16 But shun profane and idle babblings, for they will increase to more ungodliness. 17 And their message will spread like cancer.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 12 And I do not permit a woman to teach or to have authority over a man, but to be in silence.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Acts 18:24-26</a:t>
            </a:r>
            <a:endParaRPr lang="en-US" sz="4000" u="sng" dirty="0"/>
          </a:p>
          <a:p>
            <a:pPr algn="ctr"/>
            <a:r>
              <a:rPr lang="en-US" sz="4000" dirty="0"/>
              <a:t>24 Now a certain Jew named Apollos, born at Alexandria, an eloquent man and mighty in the Scriptures, came to Ephesus. 25 This man had been instructed in the way of the Lord; and being fervent in spirit, he spoke and taught accurately the things of the Lord, though he knew only the baptism of John.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26 So he began to speak boldly in the synagogue. When Aquila and Priscilla heard him, they took him aside and explained to him the way of God more accurately.</a:t>
            </a:r>
          </a:p>
          <a:p>
            <a:pPr algn="ctr"/>
            <a:r>
              <a:rPr lang="en-US" sz="4000" dirty="0"/>
              <a:t>  </a:t>
            </a: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Romans 16:1-2</a:t>
            </a:r>
            <a:endParaRPr lang="en-US" sz="4000" u="sng" dirty="0"/>
          </a:p>
          <a:p>
            <a:pPr algn="ctr"/>
            <a:r>
              <a:rPr lang="en-US" sz="4000" dirty="0"/>
              <a:t>1 I commend to you Phoebe our sister, who is a servant of the church in Cenchrea, 2 that you may receive her in the Lord in a manner worthy of the saints, and assist her in whatever business she has need of you; for indeed she has been a helper of many and of myself also. </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Romans 16:6</a:t>
            </a:r>
            <a:endParaRPr lang="en-US" sz="4000" u="sng" dirty="0"/>
          </a:p>
          <a:p>
            <a:pPr algn="ctr"/>
            <a:r>
              <a:rPr lang="en-US" sz="4000" dirty="0"/>
              <a:t>Greet Mary, who labored much for us…</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3700" dirty="0">
                <a:ea typeface="Calibri" panose="020F0502020204030204" pitchFamily="34" charset="0"/>
                <a:cs typeface="Times New Roman" panose="02020603050405020304" pitchFamily="18" charset="0"/>
              </a:rPr>
              <a:t> </a:t>
            </a:r>
            <a:r>
              <a:rPr lang="en-US" sz="3600" b="1" u="sng" dirty="0"/>
              <a:t>Romans 16:12</a:t>
            </a:r>
            <a:endParaRPr lang="en-US" sz="3600" u="sng" dirty="0"/>
          </a:p>
          <a:p>
            <a:pPr algn="ctr"/>
            <a:r>
              <a:rPr lang="en-US" sz="3600" dirty="0"/>
              <a:t>Greet Tryphena and Tryphosa, who have labored in the Lord… </a:t>
            </a:r>
          </a:p>
          <a:p>
            <a:pPr algn="ctr"/>
            <a:r>
              <a:rPr lang="en-US" sz="36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Philippians 4:1-2</a:t>
            </a:r>
            <a:endParaRPr lang="en-US" sz="4000" u="sng" dirty="0"/>
          </a:p>
          <a:p>
            <a:pPr algn="ctr"/>
            <a:r>
              <a:rPr lang="en-US" sz="4000" dirty="0"/>
              <a:t>1 Therefore, my beloved and longed-for brethren, my joy and crown, so stand fast in the Lord, beloved. 2 I implore Euodia and I implore Syntyche to be of the same mind in the Lord.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2 Timothy 3:1-7</a:t>
            </a:r>
            <a:endParaRPr lang="en-US" sz="4000" u="sng" dirty="0"/>
          </a:p>
          <a:p>
            <a:pPr algn="ctr"/>
            <a:r>
              <a:rPr lang="en-US" sz="4000" dirty="0"/>
              <a:t>1 But know this, that in the last days perilous times will come: 2 For men will be lovers of themselves, lovers of money, boasters, proud, blasphemers, disobedient to parents, unthankful, unholy, 3 unloving, unforgiving, slanderers, without self-control, brutal, despisers of good, </a:t>
            </a:r>
          </a:p>
          <a:p>
            <a:pPr algn="ctr"/>
            <a:r>
              <a:rPr lang="en-US" sz="4000" dirty="0"/>
              <a:t> </a:t>
            </a:r>
          </a:p>
          <a:p>
            <a:pPr marL="0" marR="0" algn="ctr">
              <a:lnSpc>
                <a:spcPct val="115000"/>
              </a:lnSpc>
              <a:spcAft>
                <a:spcPts val="1000"/>
              </a:spcAft>
              <a:buNone/>
            </a:pPr>
            <a:r>
              <a:rPr lang="en-US" sz="4400" dirty="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Lifting Up Holy Hands </a:t>
            </a:r>
            <a:endParaRPr lang="en-US" sz="3200" dirty="0"/>
          </a:p>
          <a:p>
            <a:pPr algn="ctr"/>
            <a:r>
              <a:rPr lang="en-US" sz="2800" b="1" dirty="0"/>
              <a:t>by Pastor Fee Soliven</a:t>
            </a:r>
            <a:endParaRPr lang="en-US" sz="2800" dirty="0"/>
          </a:p>
          <a:p>
            <a:pPr algn="ctr"/>
            <a:r>
              <a:rPr lang="en-US" sz="3200" b="1" dirty="0"/>
              <a:t>1 Timothy 2:8-15</a:t>
            </a:r>
            <a:endParaRPr lang="en-US" sz="3200" dirty="0"/>
          </a:p>
          <a:p>
            <a:pPr algn="ctr"/>
            <a:r>
              <a:rPr lang="en-US" sz="3200" b="1" dirty="0"/>
              <a:t>Wednesday Evening </a:t>
            </a:r>
            <a:endParaRPr lang="en-US" sz="3200" dirty="0"/>
          </a:p>
          <a:p>
            <a:pPr algn="ctr"/>
            <a:r>
              <a:rPr lang="en-US" sz="3200" b="1" dirty="0"/>
              <a:t>July 2,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up of a letter&#10;&#10;AI-generated content may be incorrect.">
            <a:extLst>
              <a:ext uri="{FF2B5EF4-FFF2-40B4-BE49-F238E27FC236}">
                <a16:creationId xmlns:a16="http://schemas.microsoft.com/office/drawing/2014/main" id="{628E66E0-AE3D-7269-31DC-47CF19D1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4 traitors, headstrong, haughty, lovers of pleasure rather than lovers of God, 5 having a form of godliness but denying its power. And from such people turn away! 6 For of this sort are those who creep into households and make captives of gullible women loaded down with sins, led away by various lusts, 7 always learning and never able to come to the knowledge of the truth.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Galatians 3:26-28</a:t>
            </a:r>
            <a:endParaRPr lang="en-US" sz="4000" u="sng" dirty="0"/>
          </a:p>
          <a:p>
            <a:pPr algn="ctr"/>
            <a:r>
              <a:rPr lang="en-US" sz="4000" dirty="0"/>
              <a:t>26 For you are all sons of God through faith in Christ Jesus. 27 For as many of you as were baptized into Christ have put on Christ. 28 There is neither Jew nor Greek, there is neither slave nor free, there is neither male nor female; for you are all one in Christ Jesus.</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dirty="0"/>
              <a:t>13 For Adam was formed first, then Eve.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Genesis 2:18</a:t>
            </a:r>
            <a:endParaRPr lang="en-US" sz="4000" u="sng" dirty="0"/>
          </a:p>
          <a:p>
            <a:pPr algn="ctr"/>
            <a:r>
              <a:rPr lang="en-US" sz="4000" dirty="0"/>
              <a:t>And the LORD God said, "It is not good that man should be alone; I will make him a helper comparable to him."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14 And Adam was not deceived, but the woman being deceived, fell into transgression. </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b="1" u="sng" dirty="0"/>
              <a:t>Genesis 3:6-7</a:t>
            </a:r>
            <a:endParaRPr lang="en-US" sz="4000" u="sng" dirty="0"/>
          </a:p>
          <a:p>
            <a:pPr algn="ctr"/>
            <a:r>
              <a:rPr lang="en-US" sz="4000" dirty="0"/>
              <a:t>6 So when the woman saw that the tree was good for food, that it was pleasant to the eyes, and a tree desirable to make one wise, she took of its fruit and ate. She also gave to her husband with her, and he ate. 7 Then the eyes of both of them were opened, and they knew that they were naked; and they sewed fig leaves together and made themselves coverings.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Genesis 3:17-19</a:t>
            </a:r>
            <a:endParaRPr lang="en-US" sz="4000" u="sng" dirty="0"/>
          </a:p>
          <a:p>
            <a:pPr algn="ctr"/>
            <a:r>
              <a:rPr lang="en-US" sz="4000" dirty="0"/>
              <a:t>17 Then to Adam He said, "Because you have heeded the voice of your wife, and have eaten from the tree of which I commanded you, saying, 'You shall not eat of it': "Cursed is the ground for your sake; In toil you shall eat of it All the days of your life. 18 Both thorns and thistles it shall bring forth for you, And you shall eat the herb of the field.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u="sng"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BC0C-DD15-9B7E-4957-2F2A6C41E4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9AA9D7C-8DDF-1085-A177-743FF8A4B41E}"/>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19 In the sweat of your face you shall eat bread Till you return to the ground, For out of it you were taken; For dust you are, And to dust you shall return."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043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Romans 5:12</a:t>
            </a:r>
            <a:endParaRPr lang="en-US" sz="4000" u="sng" dirty="0"/>
          </a:p>
          <a:p>
            <a:pPr algn="ctr"/>
            <a:r>
              <a:rPr lang="en-US" sz="4000" dirty="0"/>
              <a:t>Therefore, just as through one man sin entered the world, and death through sin, and thus death spread to all men, because all sinned…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dirty="0"/>
              <a:t>15 Nevertheless she will be saved in childbearing if they continue in faith, love, and holiness, with self-control.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Timothy 2:8-15</a:t>
            </a:r>
            <a:endParaRPr lang="en-US" sz="4000" u="sng" dirty="0"/>
          </a:p>
          <a:p>
            <a:pPr algn="ctr"/>
            <a:r>
              <a:rPr lang="en-US" sz="4000" dirty="0"/>
              <a:t>8 I desire therefore that the men pray everywhere, lifting up holy hands, without wrath and doubting; 9 in like manner also, that the women adorn themselves in modest apparel, with propriety and moderation, not with braided hair or gold or pearls or costly clothing,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u="sng" dirty="0"/>
              <a:t>1 Timothy 5:14</a:t>
            </a:r>
            <a:endParaRPr lang="en-US" sz="4000" u="sng" dirty="0"/>
          </a:p>
          <a:p>
            <a:pPr algn="ctr"/>
            <a:r>
              <a:rPr lang="en-US" sz="4000" dirty="0"/>
              <a:t>Therefore I desire that the younger widows marry, bear children, manage the house, give no opportunity to the adversary to speak reproachfully.</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u="sng" dirty="0"/>
              <a:t>Titus 2:3-5</a:t>
            </a:r>
            <a:endParaRPr lang="en-US" sz="4000" u="sng" dirty="0"/>
          </a:p>
          <a:p>
            <a:pPr algn="ctr"/>
            <a:r>
              <a:rPr lang="en-US" sz="4000" dirty="0"/>
              <a:t>3 the older women likewise, that they be reverent in behavior, not slanderers, not given to much wine, teachers of good things-- 4 that they admonish the young women to love their husbands, to love their children, 5 to be discreet, chaste, homemakers, good, obedient to their own husbands, that the word of God may not be blasphemed. </a:t>
            </a:r>
          </a:p>
          <a:p>
            <a:pPr algn="ctr"/>
            <a:r>
              <a:rPr lang="en-US" sz="4000" dirty="0"/>
              <a:t>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10 but, which is proper for women professing godliness, with good works. 11 Let a woman learn in silence with all submission. 12 And I do not permit a woman to teach or to have authority over a man, but to be in silence. 13 For Adam was formed first, then Eve. </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14 And Adam was not deceived, but the woman being deceived, fell into transgression. 15 Nevertheless she will be saved in childbearing if they continue in faith, love, and holiness, with self-control. </a:t>
            </a:r>
          </a:p>
          <a:p>
            <a:pPr algn="ctr"/>
            <a:r>
              <a:rPr lang="en-US" sz="4000" b="1" dirty="0"/>
              <a:t>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8 I desire therefore that the men pray everywhere, lifting up holy hands, without wrath and doubting; </a:t>
            </a:r>
            <a:endParaRPr lang="en-US" sz="4000" dirty="0"/>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Aft>
                <a:spcPts val="1000"/>
              </a:spcAft>
              <a:buNone/>
            </a:pPr>
            <a:r>
              <a:rPr lang="en-US" sz="4400" dirty="0">
                <a:ea typeface="Calibri" panose="020F0502020204030204" pitchFamily="34" charset="0"/>
                <a:cs typeface="Calibri" panose="020F0502020204030204" pitchFamily="34"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Timothy 2:22-23</a:t>
            </a:r>
            <a:endParaRPr lang="en-US" sz="4000" u="sng" dirty="0"/>
          </a:p>
          <a:p>
            <a:pPr algn="ctr"/>
            <a:r>
              <a:rPr lang="en-US" sz="4000" dirty="0"/>
              <a:t>22 Flee also youthful lusts; but pursue righteousness, faith, love, peace with those who call on the Lord out of a pure heart. 23 But avoid foolish and ignorant disputes, knowing that they generate strife.</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Psalm 24:4-6</a:t>
            </a:r>
            <a:endParaRPr lang="en-US" sz="4000" u="sng" dirty="0"/>
          </a:p>
          <a:p>
            <a:pPr algn="ctr"/>
            <a:r>
              <a:rPr lang="en-US" sz="4000" dirty="0"/>
              <a:t>4 He who has clean hands and a pure heart, Who has not lifted up his soul to an idol, Nor sworn deceitfully. 5 He shall receive blessing from the LORD, And righteousness from the God of his salvation. 6 This is Jacob, the generation of those who seek Him,</a:t>
            </a:r>
          </a:p>
          <a:p>
            <a:pPr algn="ctr"/>
            <a:r>
              <a:rPr lang="en-US" sz="4000" dirty="0"/>
              <a:t>Who seek Your face.</a:t>
            </a:r>
          </a:p>
          <a:p>
            <a:pPr algn="ctr"/>
            <a:r>
              <a:rPr lang="en-US" sz="4000" dirty="0"/>
              <a:t> </a:t>
            </a:r>
          </a:p>
          <a:p>
            <a:pPr algn="ctr"/>
            <a:r>
              <a:rPr lang="en-US" sz="4000" dirty="0"/>
              <a:t> </a:t>
            </a:r>
          </a:p>
          <a:p>
            <a:pPr algn="ctr"/>
            <a:endParaRPr lang="en-US" sz="4000" b="1"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18773</TotalTime>
  <Words>2433</Words>
  <Application>Microsoft Office PowerPoint</Application>
  <PresentationFormat>Widescreen</PresentationFormat>
  <Paragraphs>247</Paragraphs>
  <Slides>50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844</cp:revision>
  <dcterms:created xsi:type="dcterms:W3CDTF">2009-08-18T08:19:59Z</dcterms:created>
  <dcterms:modified xsi:type="dcterms:W3CDTF">2025-07-03T05:59:49Z</dcterms:modified>
</cp:coreProperties>
</file>