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5"/>
  </p:notesMasterIdLst>
  <p:handoutMasterIdLst>
    <p:handoutMasterId r:id="rId56"/>
  </p:handoutMasterIdLst>
  <p:sldIdLst>
    <p:sldId id="1669"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66" r:id="rId40"/>
    <p:sldId id="1650" r:id="rId41"/>
    <p:sldId id="1651" r:id="rId42"/>
    <p:sldId id="1652" r:id="rId43"/>
    <p:sldId id="1653" r:id="rId44"/>
    <p:sldId id="1671" r:id="rId45"/>
    <p:sldId id="969" r:id="rId46"/>
    <p:sldId id="970" r:id="rId47"/>
    <p:sldId id="971" r:id="rId48"/>
    <p:sldId id="972" r:id="rId49"/>
    <p:sldId id="973" r:id="rId50"/>
    <p:sldId id="974" r:id="rId51"/>
    <p:sldId id="975" r:id="rId52"/>
    <p:sldId id="1597" r:id="rId53"/>
    <p:sldId id="852" r:id="rId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7/10/2025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7/10/2025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7/10/2025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A1A3CBD-98B2-B7A2-99A0-DBAD1A5D87D4}"/>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5F49D95-EB80-31E3-3166-AB4BD58A7AB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42897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6 if a man is blameless, the husband of one wife, having faithful children not accused of dissipation or insubordination. 7 For a bishop must be blameless, as a steward of God, not self-willed, not quick-tempered, not given to wine, not violent, not greedy for money,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8 but hospitable, a lover of what is good, sober-minded, just, holy, self-controlled, 9 holding fast the faithful word as he has been taught, that he may be able, by sound doctrine, both to exhort and convict those who contradict. </a:t>
            </a:r>
          </a:p>
          <a:p>
            <a:pPr algn="ctr"/>
            <a:r>
              <a:rPr lang="en-US" sz="4000" dirty="0"/>
              <a:t> </a:t>
            </a: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2 A bishop then must be blameless, the husband of one wife, temperate, sober-minded, of good behavior, hospitable, able to teach;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Corinthians 7:25-29</a:t>
            </a:r>
            <a:endParaRPr lang="en-US" sz="4000" u="sng" dirty="0"/>
          </a:p>
          <a:p>
            <a:pPr algn="ctr"/>
            <a:r>
              <a:rPr lang="en-US" sz="4000" dirty="0"/>
              <a:t>25 Now concerning virgins: I have no commandment from the Lord; yet I give judgment as one whom the Lord in His mercy has made trustworthy. 26 I suppose therefore that this is good because of the present distress--that it is good for a man to remain as he is: 27 Are you bound to a wife? Do not seek to be loosed. Are you loosed from a wife? Do not seek a wife. </a:t>
            </a:r>
          </a:p>
          <a:p>
            <a:pPr algn="ctr"/>
            <a:r>
              <a:rPr lang="en-US" sz="4000" dirty="0"/>
              <a:t>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28 But even if you do marry, you have not sinned; and if a virgin marries, she has not sinned. Nevertheless such will have trouble in the flesh, but I would spare you. 29 But this I say, brethren, the time is short, so that from now on even those who have wives should be as though they had none</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dirty="0"/>
          </a:p>
          <a:p>
            <a:pPr algn="ctr"/>
            <a:r>
              <a:rPr lang="en-US" sz="4400" dirty="0"/>
              <a:t> </a:t>
            </a:r>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Ephesians 5:22-29</a:t>
            </a:r>
            <a:endParaRPr lang="en-US" sz="4000" u="sng" dirty="0"/>
          </a:p>
          <a:p>
            <a:pPr algn="ctr"/>
            <a:r>
              <a:rPr lang="en-US" sz="4000" dirty="0"/>
              <a:t>22 Wives, submit to your own husbands, as to the Lord. 23 For the husband is head of the wife, as also Christ is head of the church; and He is the Savior of the body. 24 Therefore, just as the church is subject to Christ, so let the wives be to their own husbands in everything.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25 Husbands, love your wives, just as Christ also loved the church and gave Himself for her, 26 that He might sanctify and cleanse her with the washing of water by the word, 27 that He might present her to Himself a glorious church, not having spot or wrinkle or any such thing, but that she should be holy and without blemish.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28 So husbands ought to love their own wives as their own bodies; he who loves his wife loves himself. 29 For no one ever hated his own flesh, but nourishes and cherishes it, just as the Lord does the church. </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Peter 4:8-9</a:t>
            </a:r>
            <a:endParaRPr lang="en-US" sz="4000" u="sng" dirty="0"/>
          </a:p>
          <a:p>
            <a:pPr algn="ctr"/>
            <a:r>
              <a:rPr lang="en-US" sz="4000" dirty="0"/>
              <a:t>8 And above all things have fervent love for one another, for "love will cover a multitude of sins." 9 Be hospitable to one another without grumbling.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3 John 5-6</a:t>
            </a:r>
            <a:endParaRPr lang="en-US" sz="4000" u="sng" dirty="0"/>
          </a:p>
          <a:p>
            <a:pPr algn="ctr"/>
            <a:r>
              <a:rPr lang="en-US" sz="4000" dirty="0"/>
              <a:t>5 Beloved, you do faithfully whatever you do for the brethren and for strangers, 6 who have borne witness of your love before the church. If you send them forward on their journey in a manner worthy of God, you will do well… </a:t>
            </a:r>
          </a:p>
          <a:p>
            <a:pPr algn="ctr"/>
            <a:r>
              <a:rPr lang="en-US" sz="4000" dirty="0"/>
              <a:t>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3 not given to wine, not violent, not greedy for money, but gentle, not quarrelsome, not covetous;</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Ephesians 5:18</a:t>
            </a:r>
            <a:endParaRPr lang="en-US" sz="4000" u="sng" dirty="0"/>
          </a:p>
          <a:p>
            <a:pPr algn="ctr"/>
            <a:r>
              <a:rPr lang="en-US" sz="4000" dirty="0"/>
              <a:t>And do not be drunk with wine, in which is dissipation; but be filled with the Spirit…</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 </a:t>
            </a:r>
            <a:r>
              <a:rPr lang="en-US" sz="4000" b="1" u="sng" dirty="0"/>
              <a:t>Proverbs 20:1</a:t>
            </a:r>
            <a:endParaRPr lang="en-US" sz="4000" u="sng" dirty="0"/>
          </a:p>
          <a:p>
            <a:pPr algn="ctr"/>
            <a:r>
              <a:rPr lang="en-US" sz="4000" dirty="0"/>
              <a:t>Wine is a mocker, Strong drink is a brawler, And whoever is led astray by it is not wise… </a:t>
            </a:r>
          </a:p>
          <a:p>
            <a:pPr algn="ctr"/>
            <a:r>
              <a:rPr lang="en-US" sz="4000" dirty="0"/>
              <a:t>He must not be violent or quarrelsome. A violent person is an abusive individual.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Corinthians 6:9-11</a:t>
            </a:r>
            <a:endParaRPr lang="en-US" sz="4000" u="sng" dirty="0"/>
          </a:p>
          <a:p>
            <a:pPr algn="ctr"/>
            <a:r>
              <a:rPr lang="en-US" sz="4000" dirty="0"/>
              <a:t>9 Do you not know that the unrighteous will not inherit the kingdom of God? Do not be deceived. Neither fornicators, nor idolaters, nor adulterers, nor homosexuals, nor sodomites,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10 nor thieves, nor covetous, nor drunkards, nor revilers, nor extortioners will inherit the kingdom of God. 11 And such were some of you. But you were washed, but you were sanctified, but you were justified in the name of the Lord Jesus and by the Spirit of our God.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4 one who rules his own house well, having his children in submission with all reverence </a:t>
            </a:r>
            <a:endParaRPr lang="en-US" sz="4000" dirty="0"/>
          </a:p>
          <a:p>
            <a:pPr algn="ctr"/>
            <a:r>
              <a:rPr lang="en-US" sz="4000" b="1"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1 Thessalonians 5:12-13</a:t>
            </a:r>
            <a:endParaRPr lang="en-US" sz="4000" u="sng" dirty="0"/>
          </a:p>
          <a:p>
            <a:pPr algn="ctr"/>
            <a:r>
              <a:rPr lang="en-US" sz="4000" dirty="0"/>
              <a:t>12 And we urge you, brethren, to recognize those who labor among you, and are over you in the Lord and admonish you, 13 and to esteem them very highly in love for their work's sake. Be at peace among yourselves.</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3600" b="1" u="sng" dirty="0"/>
              <a:t>1 Timothy 5:17</a:t>
            </a:r>
            <a:endParaRPr lang="en-US" sz="3600" u="sng" dirty="0"/>
          </a:p>
          <a:p>
            <a:pPr algn="ctr"/>
            <a:r>
              <a:rPr lang="en-US" sz="3600" dirty="0"/>
              <a:t>Let the elders who rule well be counted worthy of double honor, especially those who labor in the word and doctrine.</a:t>
            </a:r>
          </a:p>
          <a:p>
            <a:pPr algn="ctr"/>
            <a:r>
              <a:rPr lang="en-US" sz="3600" b="1" dirty="0"/>
              <a:t> </a:t>
            </a:r>
            <a:endParaRPr lang="en-US" sz="3600" dirty="0"/>
          </a:p>
          <a:p>
            <a:pPr marL="0" marR="0" algn="ctr">
              <a:lnSpc>
                <a:spcPct val="115000"/>
              </a:lnSpc>
              <a:spcBef>
                <a:spcPts val="0"/>
              </a:spcBef>
              <a:spcAft>
                <a:spcPts val="0"/>
              </a:spcAft>
            </a:pPr>
            <a:r>
              <a:rPr lang="en-US" sz="3600" dirty="0">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Ephesians 5:28</a:t>
            </a:r>
            <a:endParaRPr lang="en-US" sz="4000" u="sng" dirty="0"/>
          </a:p>
          <a:p>
            <a:pPr algn="ctr"/>
            <a:r>
              <a:rPr lang="en-US" sz="4000" dirty="0"/>
              <a:t>So husbands ought to love their own wives as their own bodies; he who loves his wife loves himself.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Ephesians 6:9</a:t>
            </a:r>
            <a:endParaRPr lang="en-US" sz="4000" u="sng" dirty="0"/>
          </a:p>
          <a:p>
            <a:pPr algn="ctr"/>
            <a:r>
              <a:rPr lang="en-US" sz="4000" dirty="0"/>
              <a:t>And you, masters, do the same things to them, giving up threatening, knowing that your own Master also is in heaven, and there is no partiality with Him.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Must Have a Good Testimony </a:t>
            </a:r>
          </a:p>
          <a:p>
            <a:pPr algn="ctr"/>
            <a:r>
              <a:rPr lang="en-US" sz="2800" b="1" dirty="0"/>
              <a:t>by Pastor Fee Soliven</a:t>
            </a:r>
          </a:p>
          <a:p>
            <a:pPr algn="ctr"/>
            <a:r>
              <a:rPr lang="en-US" sz="3200" b="1" dirty="0"/>
              <a:t>1 Timothy 3:1-7</a:t>
            </a:r>
          </a:p>
          <a:p>
            <a:pPr algn="ctr"/>
            <a:r>
              <a:rPr lang="en-US" sz="3200" b="1" dirty="0"/>
              <a:t>Wednesday Evening </a:t>
            </a:r>
          </a:p>
          <a:p>
            <a:pPr algn="ctr"/>
            <a:r>
              <a:rPr lang="en-US" sz="3200" b="1" dirty="0"/>
              <a:t>July 9,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 5(for if a man does not know how to rule his own house, how will he take care of the church of God?); </a:t>
            </a:r>
            <a:endParaRPr lang="en-US" sz="4000" dirty="0"/>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1 Peter 5:1-4</a:t>
            </a:r>
            <a:endParaRPr lang="en-US" sz="4000" u="sng" dirty="0"/>
          </a:p>
          <a:p>
            <a:pPr algn="ctr"/>
            <a:r>
              <a:rPr lang="en-US" sz="4000" dirty="0"/>
              <a:t>1 The elders who are among you I exhort, I who am a fellow elder and a witness of the sufferings of Christ, and also a partaker of the glory that will be revealed: 2 Shepherd the flock of God which is among you, serving as overseers, not by compulsion but willingly, not for dishonest gain but eagerly;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3 nor as being lords over those entrusted to you, but being examples to the flock; 4 and when the Chief Shepherd appears, you will receive the crown of glory that does not fade away.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6 not a novice, lest being puffed up with pride he fall into the same condemnation as the devil.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2 Corinthians 12:7-10</a:t>
            </a:r>
            <a:endParaRPr lang="en-US" sz="4000" u="sng" dirty="0"/>
          </a:p>
          <a:p>
            <a:pPr algn="ctr"/>
            <a:r>
              <a:rPr lang="en-US" sz="4000" dirty="0"/>
              <a:t>7 And lest I should be exalted above measure by the abundance of the revelations, a thorn in the flesh was given to me, a messenger of Satan to buffet me, lest I be exalted above measure. 8 Concerning this thing I pleaded with the Lord three times that it might depart from me.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dirty="0"/>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1 Peter 5:5</a:t>
            </a:r>
            <a:endParaRPr lang="en-US" sz="4000" u="sng" dirty="0"/>
          </a:p>
          <a:p>
            <a:pPr algn="ctr"/>
            <a:r>
              <a:rPr lang="en-US" sz="4000" dirty="0"/>
              <a:t>Likewise you younger people, submit yourselves to your elders. Yes, all of you be submissive to one another, and be clothed with humility, for "God resists the proud, But gives grace to the humble."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BC0C-DD15-9B7E-4957-2F2A6C41E4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9AA9D7C-8DDF-1085-A177-743FF8A4B41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James 4:6</a:t>
            </a:r>
            <a:endParaRPr lang="en-US" sz="4000" u="sng" dirty="0"/>
          </a:p>
          <a:p>
            <a:pPr algn="ctr"/>
            <a:r>
              <a:rPr lang="en-US" sz="4000" dirty="0"/>
              <a:t>But He gives us more grace. This is why it says: “God opposes the proud, but gives grace to the humble.”</a:t>
            </a:r>
          </a:p>
          <a:p>
            <a:pPr algn="ctr"/>
            <a:r>
              <a:rPr lang="en-US" sz="4000" dirty="0"/>
              <a:t> </a:t>
            </a:r>
          </a:p>
          <a:p>
            <a:pPr algn="ctr"/>
            <a:endParaRPr lang="en-US" sz="4000" u="sng"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043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u="sng" dirty="0"/>
              <a:t>Proverbs 11:2</a:t>
            </a:r>
            <a:endParaRPr lang="en-US" sz="4000" u="sng" dirty="0"/>
          </a:p>
          <a:p>
            <a:pPr algn="ctr"/>
            <a:r>
              <a:rPr lang="en-US" sz="4000" dirty="0"/>
              <a:t>When pride comes, disgrace follows, but with humility comes wisdom.</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Proverbs 16:18</a:t>
            </a:r>
            <a:endParaRPr lang="en-US" sz="4000" u="sng" dirty="0"/>
          </a:p>
          <a:p>
            <a:pPr algn="ctr"/>
            <a:r>
              <a:rPr lang="en-US" sz="4000" dirty="0"/>
              <a:t>Pride goes before destruction, and a haughty spirit before a fall.</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3:1-7</a:t>
            </a:r>
            <a:endParaRPr lang="en-US" sz="4000" u="sng" dirty="0"/>
          </a:p>
          <a:p>
            <a:pPr algn="ctr"/>
            <a:r>
              <a:rPr lang="en-US" sz="4000" dirty="0"/>
              <a:t>1 This is a faithful saying: If a man desires the position of a bishop, he desires a good work. 2 A bishop then must be blameless, the husband of one wife, temperate, sober-minded, of good behavior, hospitable, able to teach; 3 not given to wine, not violent, not greedy for money, but gentle, not quarrelsome, not covetous;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dirty="0"/>
              <a:t>7 Moreover he must have a good testimony among those who are outside, lest he fall into reproach and the snare of the devil. </a:t>
            </a:r>
            <a:endParaRPr lang="en-US" sz="4000" dirty="0"/>
          </a:p>
          <a:p>
            <a:pPr algn="ctr"/>
            <a:r>
              <a:rPr lang="en-US" sz="4000" b="1"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Acts 6:3</a:t>
            </a:r>
            <a:endParaRPr lang="en-US" sz="4000" u="sng" dirty="0"/>
          </a:p>
          <a:p>
            <a:pPr algn="ctr"/>
            <a:r>
              <a:rPr lang="en-US" sz="4000" dirty="0"/>
              <a:t>Therefore, brethren, seek out from among you seven men of good reputation, full of the Holy Spirit and wisdom, whom we may appoint over this business; </a:t>
            </a:r>
          </a:p>
          <a:p>
            <a:pPr algn="ctr"/>
            <a:r>
              <a:rPr lang="en-US" sz="4000" dirty="0"/>
              <a:t>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3B80-34B6-A26B-717F-F110F77DAB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735D174-2FB9-CF5A-8C47-C1AB9C80986F}"/>
              </a:ext>
            </a:extLst>
          </p:cNvPr>
          <p:cNvSpPr txBox="1">
            <a:spLocks noChangeArrowheads="1"/>
          </p:cNvSpPr>
          <p:nvPr/>
        </p:nvSpPr>
        <p:spPr>
          <a:xfrm>
            <a:off x="0" y="0"/>
            <a:ext cx="12192000" cy="5486400"/>
          </a:xfrm>
          <a:prstGeom prst="rect">
            <a:avLst/>
          </a:prstGeom>
        </p:spPr>
        <p:txBody>
          <a:bodyPr/>
          <a:lstStyle/>
          <a:p>
            <a:pPr algn="ctr"/>
            <a:r>
              <a:rPr lang="en-US" sz="4000" b="1" u="sng" dirty="0"/>
              <a:t>1 Peter 3:15-17</a:t>
            </a:r>
            <a:endParaRPr lang="en-US" sz="4000" u="sng" dirty="0"/>
          </a:p>
          <a:p>
            <a:pPr algn="ctr"/>
            <a:r>
              <a:rPr lang="en-US" sz="4000" dirty="0"/>
              <a:t>15 But sanctify the Lord God in your hearts, and always be ready to give a defense to everyone who asks you a reason for the hope that is in you, with meekness and fear; 16 having a good conscience, that when they defame you as evildoers, those who revile your good conduct in Christ may be ashamed. 17 For it is better, if it is the will of God, to suffer for doing good than for doing evil. </a:t>
            </a:r>
          </a:p>
          <a:p>
            <a:pPr algn="ctr"/>
            <a:r>
              <a:rPr lang="en-US" sz="4000" dirty="0"/>
              <a:t> </a:t>
            </a:r>
          </a:p>
          <a:p>
            <a:pPr algn="ctr"/>
            <a:r>
              <a:rPr lang="en-US" sz="4000" b="1" dirty="0"/>
              <a:t> </a:t>
            </a: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732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4 one who rules his own house well, having his children in submission with all reverence 5(for if a man does not know how to rule his own house, how will he take care of the church of God?); 6 not a novice, lest being puffed up with pride he fall into the same condemnation as the devil. 7 Moreover he must have a good testimony among those who are outside, lest he fall into reproach and the snare of the devil.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 </a:t>
            </a:r>
            <a:r>
              <a:rPr lang="en-US" sz="4000" b="1" dirty="0"/>
              <a:t>1 This is a faithful saying: If a man desires the position of a bishop, he desires a good work.</a:t>
            </a:r>
            <a:endParaRPr lang="en-US" sz="4000" dirty="0"/>
          </a:p>
          <a:p>
            <a:pPr algn="ctr"/>
            <a:r>
              <a:rPr lang="en-US" sz="40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2 Corinthians 8:23-24</a:t>
            </a:r>
            <a:endParaRPr lang="en-US" sz="4000" u="sng" dirty="0"/>
          </a:p>
          <a:p>
            <a:pPr algn="ctr"/>
            <a:r>
              <a:rPr lang="en-US" sz="4000" dirty="0"/>
              <a:t>23 If anyone inquires about Titus, he is my partner and fellow worker concerning you. Or if our brethren are inquired about, they are messengers of the churches, the glory of Christ. 24 Therefore show to them, and before the churches the proof of your love and of our boasting on your behalf.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Philippians 2:25-26</a:t>
            </a:r>
            <a:endParaRPr lang="en-US" sz="4000" u="sng" dirty="0"/>
          </a:p>
          <a:p>
            <a:pPr algn="ctr"/>
            <a:r>
              <a:rPr lang="en-US" sz="4000" dirty="0"/>
              <a:t>25 Yet I considered it necessary to send to you Epaphroditus, my brother, fellow worker, and fellow soldier, but your messenger and the one who ministered to my need; 26 since he was longing for you all, and was distressed because you had heard that he was sick. </a:t>
            </a: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Titus 1:5-9</a:t>
            </a:r>
            <a:endParaRPr lang="en-US" sz="4000" u="sng" dirty="0"/>
          </a:p>
          <a:p>
            <a:pPr algn="ctr"/>
            <a:r>
              <a:rPr lang="en-US" sz="4000" dirty="0"/>
              <a:t>5 For this reason I left you in Crete, that you should set in order the things that are lacking, and appoint elders in every city as I commanded you—</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b="1"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19223</TotalTime>
  <Words>2432</Words>
  <Application>Microsoft Office PowerPoint</Application>
  <PresentationFormat>Widescreen</PresentationFormat>
  <Paragraphs>239</Paragraphs>
  <Slides>51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848</cp:revision>
  <dcterms:created xsi:type="dcterms:W3CDTF">2009-08-18T08:19:59Z</dcterms:created>
  <dcterms:modified xsi:type="dcterms:W3CDTF">2025-07-10T07:11:13Z</dcterms:modified>
</cp:coreProperties>
</file>