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Lst>
  <p:notesMasterIdLst>
    <p:notesMasterId r:id="rId44"/>
  </p:notesMasterIdLst>
  <p:handoutMasterIdLst>
    <p:handoutMasterId r:id="rId45"/>
  </p:handoutMasterIdLst>
  <p:sldIdLst>
    <p:sldId id="1664"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969" r:id="rId35"/>
    <p:sldId id="970" r:id="rId36"/>
    <p:sldId id="971" r:id="rId37"/>
    <p:sldId id="972" r:id="rId38"/>
    <p:sldId id="973" r:id="rId39"/>
    <p:sldId id="974" r:id="rId40"/>
    <p:sldId id="975" r:id="rId41"/>
    <p:sldId id="1597" r:id="rId42"/>
    <p:sldId id="852" r:id="rId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8/7/2025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251672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8/7/2025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23226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8/7/2025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4784579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8/7/2025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90673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8/7/2025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35332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8/7/2025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2932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8/7/2025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1987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8/7/2025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59332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8/7/2025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912256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8/7/2025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55907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8/7/2025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98905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347528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3081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87617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53194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87088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6492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55724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63131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03292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64647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0820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7661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8/7/2025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6493251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312290339"/>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962DE3A-2090-CBDA-165A-834C74985892}"/>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46DEE391-3E8D-A5BD-CC6E-B719786D3776}"/>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76229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Matthew 24:5</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itchFamily="34" charset="0"/>
                <a:ea typeface="+mn-ea"/>
                <a:cs typeface="Arial" charset="0"/>
              </a:rPr>
              <a:t>For many will come in My name, saying, 'I am the Christ,' and will deceive many.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Romans 16:18</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For those who are such do not serve our Lord Jesus Christ, but their own belly, and by smooth words and flattering speech deceive the hearts of the simple.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James 3:15</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This wisdom does not descend from above, but is earthly, sensual, demonic.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2 Peter 2</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But there were also false prophets among the people, even as there will be false teachers among you, who will secretly bring in destructive heresies, even denying the Lord who bought them, and bring on themselves swift destruction.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3 forbidding to marry, and commanding to abstain from foods which God created to be received with thanksgiving by those who believe and know the truth. 4 For every creature of God is good, and nothing is to be refused if it is received with thanksgiving;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1" i="0" u="sng" strike="noStrike" kern="1200" cap="none" spc="0" normalizeH="0" baseline="0" noProof="0" dirty="0">
                <a:ln>
                  <a:noFill/>
                </a:ln>
                <a:solidFill>
                  <a:srgbClr val="FFFFFF"/>
                </a:solidFill>
                <a:effectLst/>
                <a:uLnTx/>
                <a:uFillTx/>
                <a:latin typeface="Verdana" pitchFamily="34" charset="0"/>
                <a:ea typeface="+mn-ea"/>
                <a:cs typeface="Arial" charset="0"/>
              </a:rPr>
              <a:t>1 Corinthians 7:1-4</a:t>
            </a:r>
            <a:endParaRPr kumimoji="0" lang="en-US" sz="37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1 Now concerning the things of which you wrote to me: It is good for a man not to touch a woman. 2 Nevertheless, because of sexual immorality, let each man have his own wife, and let each woman have her own husband. 3 Let the husband render to his wife the affection due her, and likewise also the wife to her husband. 4 The wife does not have authority over her own body, but the husband does. And likewise the husband does not have authority over his own body, but the wife does</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Ephesians 5:22-28</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22 Wives, submit to your own husbands, as to the Lord. 23 For the husband is head of the wife, as also Christ is head of the church; and He is the Savior of the body. 24 Therefore, just as the church is subject to Christ, so let the wives be to their own husbands in everything. 25 Husbands, love your wives, just as Christ also loved the church and gave Himself for her,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26 that He might sanctify and cleanse her with the washing of water by the word, 27 that He might present her to Himself a glorious church, not having spot or wrinkle or any such thing, but that she should be holy and without blemish. 28 So husbands ought to love their own wives as their own bodies; he who loves his wife loves himself.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Romans 14:6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He who observes the day, observes it to the Lord; and he who does not observe the day, to the Lord he does not observe it. He who eats, eats to the Lord, for he gives God thanks; and he who does not eat, to the Lord he does not eat, and gives God thanks.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1 Corinthians 10:30</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But if I partake with thanks, why am I evil spoken of for the food over which I give thanks?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5 for it is sanctified by the word of God and prayer.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Genesis 9:3</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Everything that lives and moves will be food for you; just as I gave you the green plants, I now give you all things.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Psalm 104:14-15</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He makes the grass grow for the livestock and provides crops for man to cultivate, bringing forth food from the earth: 15 wine that gladdens the heart of man, oil that makes his face to shine, and bread that sustains his heart.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6 If you instruct the brethren in these things, you will be a good minister of Jesus Christ, nourished in the words of faith and of the good doctrine which you have carefully followed.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2 Timothy 2:15</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Be diligent to present yourself approved to God, a worker who does not need to be ashamed, rightly dividing the word of truth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1 Corinthians 4:1-2</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Let a man so consider us, as servants of Christ and stewards of the mysteries of God. 2 Moreover it is required in stewards that one be found faithful.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1" i="0" u="sng" strike="noStrike" kern="1200" cap="none" spc="0" normalizeH="0" baseline="0" noProof="0" dirty="0">
                <a:ln>
                  <a:noFill/>
                </a:ln>
                <a:solidFill>
                  <a:srgbClr val="FFFFFF"/>
                </a:solidFill>
                <a:effectLst/>
                <a:uLnTx/>
                <a:uFillTx/>
                <a:latin typeface="Verdana" pitchFamily="34" charset="0"/>
                <a:ea typeface="+mn-ea"/>
                <a:cs typeface="Arial" charset="0"/>
              </a:rPr>
              <a:t>2 Peter 1:12-15</a:t>
            </a:r>
            <a:endParaRPr kumimoji="0" lang="en-US" sz="37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12 For this reason I will not be negligent to remind you always of these things, though you know and are established in the present truth. 13 Yes, I think it is right, as long as I am in this tent, to stir you up by reminding you, 14 knowing that shortly I must put off my tent, just as our Lord Jesus Christ showed me. 15 Moreover I will be careful to ensure that you always have a reminder of these things after my decease.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7 But reject profane and old wives' fables, and exercise yourself toward godliness.</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1 Corinthians 9:24</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Do you not know that those who run in a race all run, but one receives the prize? Run in such a way that you may obtain it.</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Galatians 2:2</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And I went up by revelation, and communicated to them that gospel which I preach among the Gentiles, but privately to those who were of reputation, lest by any means I might run, or had run, in vain.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Some will Depart from the Faith </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Verdana" pitchFamily="34" charset="0"/>
                <a:ea typeface="+mn-ea"/>
                <a:cs typeface="Arial" charset="0"/>
              </a:rPr>
              <a:t>by Pastor Fee Soliven</a:t>
            </a:r>
            <a:endPar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1 Timothy 4:1-7</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Wednesday Evening </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August 6, 2025</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up of a letter&#10;&#10;AI-generated content may be incorrect.">
            <a:extLst>
              <a:ext uri="{FF2B5EF4-FFF2-40B4-BE49-F238E27FC236}">
                <a16:creationId xmlns:a16="http://schemas.microsoft.com/office/drawing/2014/main" id="{628E66E0-AE3D-7269-31DC-47CF19D1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12192000" cy="4495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Galatians 5:7</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You ran well. Who hindered you from obeying the truth?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2 Timothy 4:7</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I have fought the good fight, I have finished the race, I have kept the faith.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1 Timothy 4:1-7</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Now the Spirit expressly says that in latter times some will depart from the faith, giving heed to deceiving spirits and doctrines of demons, 2 speaking lies in hypocrisy, having their own conscience seared with a hot iron,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3 forbidding to marry, and commanding to abstain from foods which God created to be received with thanksgiving by those who believe and know the truth. 4 For every creature of God is good, and nothing is to be refused if it is received with thanksgiving; 5 for it is sanctified by the word of God and prayer.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6 If you instruct the brethren in these things, you will be a good minister of Jesus Christ, nourished in the words of faith and of the good doctrine which you have carefully followed. 7 But reject profane and old wives' fables, and exercise yourself toward godliness.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1 Now the Spirit expressly says that in latter times some will depart from the faith, giving heed to deceiving spirits and doctrines of demons, 2 speaking lies in hypocrisy, having their own conscience seared with a hot iron,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Matthew 24:10-12</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10 </a:t>
            </a:r>
            <a:r>
              <a:rPr kumimoji="0" lang="en-US" sz="4000" b="0" i="0" u="none" strike="noStrike" kern="1200" cap="none" spc="0" normalizeH="0" baseline="0" noProof="0" dirty="0">
                <a:ln>
                  <a:noFill/>
                </a:ln>
                <a:solidFill>
                  <a:srgbClr val="FF0000"/>
                </a:solidFill>
                <a:effectLst/>
                <a:uLnTx/>
                <a:uFillTx/>
                <a:latin typeface="Verdana" pitchFamily="34" charset="0"/>
                <a:ea typeface="+mn-ea"/>
                <a:cs typeface="Arial" charset="0"/>
              </a:rPr>
              <a:t>And then many will be offended, will betray one another, and will hate one another. </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11 </a:t>
            </a:r>
            <a:r>
              <a:rPr kumimoji="0" lang="en-US" sz="4000" b="0" i="0" u="none" strike="noStrike" kern="1200" cap="none" spc="0" normalizeH="0" baseline="0" noProof="0" dirty="0">
                <a:ln>
                  <a:noFill/>
                </a:ln>
                <a:solidFill>
                  <a:srgbClr val="FF0000"/>
                </a:solidFill>
                <a:effectLst/>
                <a:uLnTx/>
                <a:uFillTx/>
                <a:latin typeface="Verdana" pitchFamily="34" charset="0"/>
                <a:ea typeface="+mn-ea"/>
                <a:cs typeface="Arial" charset="0"/>
              </a:rPr>
              <a:t>Then many false prophets will rise up and deceive many. </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12 </a:t>
            </a:r>
            <a:r>
              <a:rPr kumimoji="0" lang="en-US" sz="4000" b="0" i="0" u="none" strike="noStrike" kern="1200" cap="none" spc="0" normalizeH="0" baseline="0" noProof="0" dirty="0">
                <a:ln>
                  <a:noFill/>
                </a:ln>
                <a:solidFill>
                  <a:srgbClr val="FF0000"/>
                </a:solidFill>
                <a:effectLst/>
                <a:uLnTx/>
                <a:uFillTx/>
                <a:latin typeface="Verdana" pitchFamily="34" charset="0"/>
                <a:ea typeface="+mn-ea"/>
                <a:cs typeface="Arial" charset="0"/>
              </a:rPr>
              <a:t>And because lawlessness will abound, the love of many will grow cold.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2 Thessalonians 2:1-3</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 Now, brethren, concerning the coming of our Lord Jesus Christ and our gathering together to Him, we ask you, 2 not to be soon shaken in mind or troubled, either by spirit or by word or by letter, as if from us, as though the day of Christ had come. 3 Let no one deceive you by any means; for that Day will not come unless the falling away comes first, and the man of sin is revealed, the son of perdition…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19230</TotalTime>
  <Words>1892</Words>
  <Application>Microsoft Office PowerPoint</Application>
  <PresentationFormat>Widescreen</PresentationFormat>
  <Paragraphs>170</Paragraphs>
  <Slides>40</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Calibri</vt:lpstr>
      <vt:lpstr>Constantia</vt:lpstr>
      <vt:lpstr>Tahoma</vt:lpstr>
      <vt:lpstr>Times New Roman</vt:lpstr>
      <vt:lpstr>Verdana</vt:lpstr>
      <vt:lpstr>Verdana Pro</vt:lpstr>
      <vt:lpstr>Wingdings 2</vt:lpstr>
      <vt:lpstr>1_Mountain Top</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852</cp:revision>
  <dcterms:created xsi:type="dcterms:W3CDTF">2009-08-18T08:19:59Z</dcterms:created>
  <dcterms:modified xsi:type="dcterms:W3CDTF">2025-08-07T07:16:02Z</dcterms:modified>
</cp:coreProperties>
</file>