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57"/>
  </p:notesMasterIdLst>
  <p:handoutMasterIdLst>
    <p:handoutMasterId r:id="rId58"/>
  </p:handoutMasterIdLst>
  <p:sldIdLst>
    <p:sldId id="1715" r:id="rId4"/>
    <p:sldId id="460" r:id="rId5"/>
    <p:sldId id="826" r:id="rId6"/>
    <p:sldId id="999" r:id="rId7"/>
    <p:sldId id="372" r:id="rId8"/>
    <p:sldId id="564" r:id="rId9"/>
    <p:sldId id="1711" r:id="rId10"/>
    <p:sldId id="375" r:id="rId11"/>
    <p:sldId id="1000" r:id="rId12"/>
    <p:sldId id="461" r:id="rId13"/>
    <p:sldId id="1001" r:id="rId14"/>
    <p:sldId id="1040" r:id="rId15"/>
    <p:sldId id="464" r:id="rId16"/>
    <p:sldId id="833" r:id="rId17"/>
    <p:sldId id="465" r:id="rId18"/>
    <p:sldId id="373" r:id="rId19"/>
    <p:sldId id="374" r:id="rId20"/>
    <p:sldId id="979" r:id="rId21"/>
    <p:sldId id="1638" r:id="rId22"/>
    <p:sldId id="981" r:id="rId23"/>
    <p:sldId id="980" r:id="rId24"/>
    <p:sldId id="985" r:id="rId25"/>
    <p:sldId id="984" r:id="rId26"/>
    <p:sldId id="1003" r:id="rId27"/>
    <p:sldId id="983" r:id="rId28"/>
    <p:sldId id="1002" r:id="rId29"/>
    <p:sldId id="1016" r:id="rId30"/>
    <p:sldId id="1015" r:id="rId31"/>
    <p:sldId id="1026" r:id="rId32"/>
    <p:sldId id="1678" r:id="rId33"/>
    <p:sldId id="1617" r:id="rId34"/>
    <p:sldId id="1618" r:id="rId35"/>
    <p:sldId id="1619" r:id="rId36"/>
    <p:sldId id="402" r:id="rId37"/>
    <p:sldId id="403" r:id="rId38"/>
    <p:sldId id="1620" r:id="rId39"/>
    <p:sldId id="1621" r:id="rId40"/>
    <p:sldId id="1645" r:id="rId41"/>
    <p:sldId id="1646" r:id="rId42"/>
    <p:sldId id="1647" r:id="rId43"/>
    <p:sldId id="1684" r:id="rId44"/>
    <p:sldId id="1720" r:id="rId45"/>
    <p:sldId id="1721" r:id="rId46"/>
    <p:sldId id="1722" r:id="rId47"/>
    <p:sldId id="969" r:id="rId48"/>
    <p:sldId id="970" r:id="rId49"/>
    <p:sldId id="971" r:id="rId50"/>
    <p:sldId id="972" r:id="rId51"/>
    <p:sldId id="973" r:id="rId52"/>
    <p:sldId id="974" r:id="rId53"/>
    <p:sldId id="975" r:id="rId54"/>
    <p:sldId id="1597" r:id="rId55"/>
    <p:sldId id="852" r:id="rId56"/>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10/28/2025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10/28/2025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10/28/2025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10/28/2025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10/28/2025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10/28/2025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10/28/2025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10/28/2025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10/28/2025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10/28/2025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10/28/2025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10/28/2025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ED55D401-523D-1770-C922-0208E87A2B46}"/>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14CC0695-37D8-11AC-7470-202B996EA02B}"/>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212030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b="1" dirty="0"/>
              <a:t> </a:t>
            </a:r>
            <a:r>
              <a:rPr lang="en-US" sz="4000" b="1" u="sng" dirty="0"/>
              <a:t>Colossians 1:13-14</a:t>
            </a:r>
            <a:endParaRPr lang="en-US" sz="4000" u="sng" dirty="0"/>
          </a:p>
          <a:p>
            <a:pPr algn="ctr"/>
            <a:r>
              <a:rPr lang="en-US" sz="4000" dirty="0"/>
              <a:t>13 He has delivered us from the power of darkness and conveyed us into the kingdom of the Son of His love, 14 in whom we have redemption through His blood, the forgiveness of sins.</a:t>
            </a:r>
          </a:p>
          <a:p>
            <a:pPr algn="ctr"/>
            <a:r>
              <a:rPr lang="en-US" sz="4000" dirty="0"/>
              <a:t> </a:t>
            </a:r>
          </a:p>
          <a:p>
            <a:pPr algn="ct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 </a:t>
            </a:r>
            <a:r>
              <a:rPr lang="en-US" sz="4000" b="1" u="sng" dirty="0"/>
              <a:t>Ephesians 2:8-9</a:t>
            </a:r>
            <a:endParaRPr lang="en-US" sz="4000" u="sng" dirty="0"/>
          </a:p>
          <a:p>
            <a:pPr algn="ctr"/>
            <a:r>
              <a:rPr lang="en-US" sz="4000" dirty="0"/>
              <a:t>8 For by grace you have been saved through faith, and that not of yourselves; it is the gift of God, 9 not of works, lest anyone should boast</a:t>
            </a:r>
          </a:p>
          <a:p>
            <a:pPr algn="ctr"/>
            <a:r>
              <a:rPr lang="en-US" sz="4000" dirty="0"/>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3. I AM - Justified</a:t>
            </a:r>
            <a:endParaRPr lang="en-US" sz="4000" dirty="0"/>
          </a:p>
          <a:p>
            <a:pPr algn="ctr"/>
            <a:r>
              <a:rPr lang="en-US" sz="4000" b="1" dirty="0"/>
              <a:t> </a:t>
            </a:r>
            <a:endParaRPr lang="en-US" sz="4000" dirty="0"/>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Romans 5:1-2</a:t>
            </a:r>
            <a:endParaRPr lang="en-US" sz="4000" u="sng" dirty="0"/>
          </a:p>
          <a:p>
            <a:pPr algn="ctr"/>
            <a:r>
              <a:rPr lang="en-US" sz="4000" dirty="0"/>
              <a:t>1 Therefore, having been justified by faith, we have peace with God through our Lord Jesus Christ, 2 through whom also we have access by faith into this grace in which we stand, and rejoice in hope of the glory of God.</a:t>
            </a:r>
          </a:p>
          <a:p>
            <a:pPr algn="ctr"/>
            <a:r>
              <a:rPr lang="en-US" sz="4000" dirty="0"/>
              <a:t> </a:t>
            </a:r>
          </a:p>
          <a:p>
            <a:pPr algn="ctr"/>
            <a:r>
              <a:rPr lang="en-US" sz="4000" dirty="0"/>
              <a:t> </a:t>
            </a:r>
          </a:p>
          <a:p>
            <a:pPr marL="0" marR="0" algn="ctr">
              <a:lnSpc>
                <a:spcPct val="115000"/>
              </a:lnSpc>
              <a:spcBef>
                <a:spcPts val="0"/>
              </a:spcBef>
              <a:spcAft>
                <a:spcPts val="0"/>
              </a:spcAft>
            </a:pPr>
            <a:endParaRPr lang="en-US" sz="4000" dirty="0">
              <a:effectLst/>
              <a:ea typeface="Verdana" panose="020B060403050404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dirty="0"/>
              <a:t> </a:t>
            </a:r>
            <a:r>
              <a:rPr lang="en-US" sz="4000" b="1" dirty="0"/>
              <a:t>4. I AM - Sanctified</a:t>
            </a:r>
            <a:endParaRPr lang="en-US" sz="4000" dirty="0"/>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3900" b="1" u="sng" dirty="0"/>
              <a:t>1 Corinthians 6:9-11</a:t>
            </a:r>
            <a:endParaRPr lang="en-US" sz="3900" u="sng" dirty="0"/>
          </a:p>
          <a:p>
            <a:pPr algn="ctr"/>
            <a:r>
              <a:rPr lang="en-US" sz="3900" dirty="0"/>
              <a:t>9 Do you not know that the unrighteous will not inherit the kingdom of God? Do not be deceived. Neither fornicators, nor idolaters, nor adulterers, nor homosexuals, nor sodomites, 10 nor thieves, nor covetous, nor drunkards, nor revilers, nor extortioners will inherit the kingdom of God. 11 And such were some of you. But you were washed, but you were sanctified, but you were justified in the name of the Lord Jesus and by the Spirit of our God. </a:t>
            </a:r>
          </a:p>
          <a:p>
            <a:pPr marL="0" marR="0" algn="ctr">
              <a:lnSpc>
                <a:spcPct val="115000"/>
              </a:lnSpc>
              <a:spcAft>
                <a:spcPts val="100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Verdana" panose="020B0604030504040204" pitchFamily="34" charset="0"/>
                <a:cs typeface="Times New Roman" panose="02020603050405020304" pitchFamily="18" charset="0"/>
              </a:rPr>
              <a:t> </a:t>
            </a:r>
            <a:r>
              <a:rPr lang="en-US" sz="4000" dirty="0">
                <a:ea typeface="Verdana" panose="020B0604030504040204" pitchFamily="34" charset="0"/>
                <a:cs typeface="Times New Roman" panose="02020603050405020304" pitchFamily="18" charset="0"/>
              </a:rPr>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5. I AM - A New Creature</a:t>
            </a:r>
            <a:endParaRPr lang="en-US" sz="4000" dirty="0"/>
          </a:p>
          <a:p>
            <a:pPr algn="ctr"/>
            <a:r>
              <a:rPr lang="en-US" sz="4000" b="1" dirty="0"/>
              <a:t> </a:t>
            </a:r>
            <a:endParaRPr lang="en-US" sz="4000" dirty="0"/>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3600" b="1" u="sng" dirty="0"/>
              <a:t>2 Corinthians 5:17</a:t>
            </a:r>
            <a:endParaRPr lang="en-US" sz="3600" u="sng" dirty="0"/>
          </a:p>
          <a:p>
            <a:pPr algn="ctr"/>
            <a:r>
              <a:rPr lang="en-US" sz="3600" dirty="0"/>
              <a:t>Therefore, if anyone is in Christ, he is a new creation; old things have passed away; behold, all things have become new.</a:t>
            </a:r>
          </a:p>
          <a:p>
            <a:pPr algn="ctr"/>
            <a:r>
              <a:rPr lang="en-US" sz="3600" dirty="0"/>
              <a:t> </a:t>
            </a: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algn="ctr"/>
            <a:r>
              <a:rPr lang="en-US" sz="4000" b="1" dirty="0"/>
              <a:t>6. I AM - A son of God</a:t>
            </a:r>
            <a:endParaRPr lang="en-US" sz="4000" dirty="0"/>
          </a:p>
          <a:p>
            <a:pPr algn="ctr"/>
            <a:r>
              <a:rPr lang="en-US" sz="4000" dirty="0"/>
              <a:t> </a:t>
            </a: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algn="ctr"/>
            <a:r>
              <a:rPr lang="en-US" sz="4000" b="1" u="sng" dirty="0"/>
              <a:t>Romans 8:15</a:t>
            </a:r>
            <a:endParaRPr lang="en-US" sz="4000" u="sng" dirty="0"/>
          </a:p>
          <a:p>
            <a:pPr algn="ctr"/>
            <a:r>
              <a:rPr lang="en-US" sz="4000" dirty="0"/>
              <a:t>"For you did not receive the spirit of bondage again to fear, but you received the Spirit of adoption by whom we cry out, "Abba, Father."</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algn="ctr"/>
            <a:r>
              <a:rPr lang="en-US" sz="4000" dirty="0"/>
              <a:t> </a:t>
            </a:r>
            <a:r>
              <a:rPr lang="en-US" sz="4000" b="1" u="sng" dirty="0"/>
              <a:t>Romans 8:12-14</a:t>
            </a:r>
            <a:endParaRPr lang="en-US" sz="4000" u="sng" dirty="0"/>
          </a:p>
          <a:p>
            <a:pPr algn="ctr"/>
            <a:r>
              <a:rPr lang="en-US" sz="4000" dirty="0"/>
              <a:t>12 Therefore, brethren, we are debtors--not to the flesh, to live according to the flesh. 13 For if you live according to the flesh you will die; but if by the Spirit you put to death the deeds of the body, you will live. 14 For as many as are led by the Spirit of God, these are sons of God.</a:t>
            </a:r>
          </a:p>
          <a:p>
            <a:pPr marL="0" marR="0" algn="ctr">
              <a:lnSpc>
                <a:spcPct val="115000"/>
              </a:lnSpc>
              <a:spcAft>
                <a:spcPts val="1000"/>
              </a:spcAft>
            </a:pP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400" dirty="0"/>
              <a:t> </a:t>
            </a:r>
          </a:p>
          <a:p>
            <a:pPr algn="ctr"/>
            <a:endParaRPr lang="en-US" sz="4400" dirty="0"/>
          </a:p>
          <a:p>
            <a:pPr algn="ctr"/>
            <a:r>
              <a:rPr lang="en-US" sz="4400" dirty="0"/>
              <a:t>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t>2 Peter 1:2-4</a:t>
            </a:r>
            <a:endParaRPr lang="en-US" sz="4000" u="sng" dirty="0"/>
          </a:p>
          <a:p>
            <a:pPr algn="ctr"/>
            <a:r>
              <a:rPr lang="en-US" sz="4000" dirty="0"/>
              <a:t>2 Grace and peace be multiplied to you in the knowledge of God and of Jesus our Lord, 3 as His divine power has given to us all things that pertain to life and godliness, through the knowledge of Him who called us by glory and virtue, 4 by which have been given to us exceedingly great and precious promises, that through these you may be partakers of the divine nature, having escaped the corruption that is in the world through lust. </a:t>
            </a:r>
          </a:p>
          <a:p>
            <a:pPr marL="0" marR="0" algn="ctr">
              <a:lnSpc>
                <a:spcPct val="115000"/>
              </a:lnSpc>
              <a:spcAft>
                <a:spcPts val="1000"/>
              </a:spcAft>
            </a:pPr>
            <a:r>
              <a:rPr lang="en-US" sz="4000" b="1" dirty="0">
                <a:ea typeface="Verdana" panose="020B0604030504040204" pitchFamily="34" charset="0"/>
                <a:cs typeface="Times New Roman" panose="02020603050405020304" pitchFamily="18" charset="0"/>
              </a:rPr>
              <a:t> </a:t>
            </a:r>
            <a:endParaRPr lang="en-US" sz="4000" dirty="0">
              <a:ea typeface="Verdana" panose="020B060403050404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lvl="0" algn="ctr">
              <a:lnSpc>
                <a:spcPct val="115000"/>
              </a:lnSpc>
              <a:spcBef>
                <a:spcPts val="0"/>
              </a:spcBef>
              <a:spcAft>
                <a:spcPts val="0"/>
              </a:spcAf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7. I AM - Redeemed from the </a:t>
            </a:r>
          </a:p>
          <a:p>
            <a:pPr algn="ctr"/>
            <a:r>
              <a:rPr lang="en-US" sz="4000" b="1" dirty="0"/>
              <a:t>Curse of the Law </a:t>
            </a:r>
            <a:endParaRPr lang="en-US" sz="4000" dirty="0"/>
          </a:p>
          <a:p>
            <a:pPr algn="ctr"/>
            <a:r>
              <a:rPr lang="en-US" sz="4000" b="1" dirty="0"/>
              <a:t> </a:t>
            </a:r>
            <a:endParaRPr lang="en-US" sz="4000" dirty="0"/>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6945" y="0"/>
            <a:ext cx="12192000" cy="5486400"/>
          </a:xfrm>
          <a:prstGeom prst="rect">
            <a:avLst/>
          </a:prstGeom>
        </p:spPr>
        <p:txBody>
          <a:bodyPr/>
          <a:lstStyle/>
          <a:p>
            <a:pPr algn="ctr"/>
            <a:r>
              <a:rPr lang="en-US" sz="4000" b="1" dirty="0"/>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t>Galatians 3:13-14</a:t>
            </a:r>
            <a:endParaRPr lang="en-US" sz="4000" u="sng" dirty="0"/>
          </a:p>
          <a:p>
            <a:pPr algn="ctr"/>
            <a:r>
              <a:rPr lang="en-US" sz="4000" dirty="0"/>
              <a:t>13 Christ has redeemed us from the curse of the law, having become a curse for us (for it is written, "Cursed is everyone who hangs on a tree"), 14 that the blessing of Abraham might come upon the Gentiles in Christ Jesus, that we might receive the promise of the Spirit through faith. </a:t>
            </a:r>
          </a:p>
          <a:p>
            <a:pPr algn="ctr"/>
            <a:r>
              <a:rPr lang="en-US" sz="4000" dirty="0"/>
              <a:t> </a:t>
            </a: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b="1" dirty="0"/>
              <a:t> </a:t>
            </a:r>
            <a:endParaRPr lang="en-US" sz="4000" dirty="0"/>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Psalm 107:1-3</a:t>
            </a:r>
            <a:endParaRPr lang="en-US" sz="4000" u="sng" dirty="0"/>
          </a:p>
          <a:p>
            <a:pPr algn="ctr"/>
            <a:r>
              <a:rPr lang="en-US" sz="4000" dirty="0"/>
              <a:t>1 Oh, give thanks to the LORD, for He is good! For His mercy endures forever. 2 Let the redeemed of the LORD say so, Whom He has redeemed from the hand of the enemy, 3 And gathered out of the lands, From the east and from the west, From the north and from the south. </a:t>
            </a:r>
          </a:p>
          <a:p>
            <a:pPr algn="ctr"/>
            <a:r>
              <a:rPr lang="en-US" sz="4000" dirty="0"/>
              <a:t> </a:t>
            </a:r>
          </a:p>
          <a:p>
            <a:pPr algn="ctr"/>
            <a:endParaRPr lang="en-US" sz="4000" dirty="0"/>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Colossians 1:13-14</a:t>
            </a:r>
            <a:endParaRPr lang="en-US" sz="4000" u="sng" dirty="0"/>
          </a:p>
          <a:p>
            <a:pPr algn="ctr"/>
            <a:r>
              <a:rPr lang="en-US" sz="4000" dirty="0"/>
              <a:t>13 He has delivered us from the power of darkness and conveyed us into the kingdom of the Son of His love, 14 in whom we have redemption through His blood, the forgiveness of sins.</a:t>
            </a:r>
          </a:p>
          <a:p>
            <a:pPr algn="ctr"/>
            <a:r>
              <a:rPr lang="en-US" sz="4000" b="1" dirty="0"/>
              <a:t> </a:t>
            </a:r>
            <a:endParaRPr lang="en-US" sz="4000" dirty="0"/>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8. I AM - The Righteousness of </a:t>
            </a:r>
          </a:p>
          <a:p>
            <a:pPr algn="ctr"/>
            <a:r>
              <a:rPr lang="en-US" sz="4000" b="1" dirty="0"/>
              <a:t>God in Christ</a:t>
            </a:r>
            <a:endParaRPr lang="en-US" sz="4000" dirty="0"/>
          </a:p>
          <a:p>
            <a:pPr algn="ctr"/>
            <a:endParaRPr lang="en-US" sz="4000"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2 Corinthians 5:21</a:t>
            </a:r>
            <a:endParaRPr lang="en-US" sz="4000" u="sng" dirty="0"/>
          </a:p>
          <a:p>
            <a:pPr algn="ctr"/>
            <a:r>
              <a:rPr lang="en-US" sz="4000" dirty="0"/>
              <a:t>"For He made Him who knew no sin to be sin for us, that we might become the righteousness of God in Him"</a:t>
            </a:r>
          </a:p>
          <a:p>
            <a:pPr algn="ctr"/>
            <a:r>
              <a:rPr lang="en-US" sz="4000" dirty="0"/>
              <a:t> </a:t>
            </a:r>
          </a:p>
          <a:p>
            <a:pPr algn="ctr"/>
            <a:r>
              <a:rPr lang="en-US" sz="4000" dirty="0"/>
              <a:t> </a:t>
            </a:r>
          </a:p>
          <a:p>
            <a:pPr algn="ctr"/>
            <a:endParaRPr lang="en-US" sz="4000" dirty="0"/>
          </a:p>
          <a:p>
            <a:pPr algn="ctr"/>
            <a:r>
              <a:rPr lang="en-US" sz="4000" dirty="0"/>
              <a:t>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Romans 8:16-17</a:t>
            </a:r>
            <a:endParaRPr lang="en-US" sz="4000" u="sng" dirty="0"/>
          </a:p>
          <a:p>
            <a:pPr algn="ctr"/>
            <a:r>
              <a:rPr lang="en-US" sz="4000" dirty="0"/>
              <a:t>16 The Spirit Himself bears witness with our spirit that we are children of God, 17 and if children, then heirs--heirs of God and joint heirs with Christ, if indeed we suffer with Him, that we may also be glorified together.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9. I AM - Blessed with all Spiritual Blessings in Heavenly Places.</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algn="ctr"/>
            <a:r>
              <a:rPr lang="en-US" sz="3200" b="1" dirty="0"/>
              <a:t>God Said It, So I Believe It!</a:t>
            </a:r>
            <a:endParaRPr lang="en-US" sz="3200" dirty="0"/>
          </a:p>
          <a:p>
            <a:pPr algn="ctr"/>
            <a:r>
              <a:rPr lang="en-US" sz="2800" b="1" dirty="0"/>
              <a:t>by Pastor Fee Soliven</a:t>
            </a:r>
            <a:endParaRPr lang="en-US" sz="2800" dirty="0"/>
          </a:p>
          <a:p>
            <a:pPr algn="ctr"/>
            <a:r>
              <a:rPr lang="en-US" sz="3200" b="1" dirty="0"/>
              <a:t>2 Corinthians 5:17-21</a:t>
            </a:r>
            <a:endParaRPr lang="en-US" sz="3200" dirty="0"/>
          </a:p>
          <a:p>
            <a:pPr algn="ctr"/>
            <a:r>
              <a:rPr lang="en-US" sz="3200" b="1" dirty="0"/>
              <a:t>Sunday Morning</a:t>
            </a:r>
            <a:endParaRPr lang="en-US" sz="3200" dirty="0"/>
          </a:p>
          <a:p>
            <a:pPr algn="ctr"/>
            <a:r>
              <a:rPr lang="en-US" sz="3200" b="1" dirty="0"/>
              <a:t>October 19, 2025</a:t>
            </a:r>
            <a:endParaRPr lang="en-US" sz="3200" dirty="0"/>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message&#10;&#10;AI-generated content may be incorrect.">
            <a:extLst>
              <a:ext uri="{FF2B5EF4-FFF2-40B4-BE49-F238E27FC236}">
                <a16:creationId xmlns:a16="http://schemas.microsoft.com/office/drawing/2014/main" id="{749A015F-480E-7B5D-E97F-8188FC8B4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12192000" cy="4410364"/>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0"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7EDE0-572B-2FBD-6D74-3B6D764A1C8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40ED31C-6811-1AA1-DA15-58C9C0D88E1F}"/>
              </a:ext>
            </a:extLst>
          </p:cNvPr>
          <p:cNvSpPr txBox="1">
            <a:spLocks noChangeArrowheads="1"/>
          </p:cNvSpPr>
          <p:nvPr/>
        </p:nvSpPr>
        <p:spPr>
          <a:xfrm>
            <a:off x="0" y="0"/>
            <a:ext cx="12192000" cy="5486400"/>
          </a:xfrm>
          <a:prstGeom prst="rect">
            <a:avLst/>
          </a:prstGeom>
        </p:spPr>
        <p:txBody>
          <a:bodyPr/>
          <a:lstStyle/>
          <a:p>
            <a:pPr algn="ctr"/>
            <a:r>
              <a:rPr lang="en-US" sz="4000" b="1" dirty="0"/>
              <a:t> </a:t>
            </a:r>
            <a:r>
              <a:rPr lang="en-US" sz="4000" b="1" u="sng" dirty="0"/>
              <a:t>Ephesians 1:3</a:t>
            </a:r>
            <a:endParaRPr lang="en-US" sz="4000" u="sng" dirty="0"/>
          </a:p>
          <a:p>
            <a:pPr algn="ctr"/>
            <a:r>
              <a:rPr lang="en-US" sz="4000" dirty="0"/>
              <a:t>"Blessed be the God and Father of our Lord Jesus Christ, who has blessed us with every spiritual blessing in the heavenly places in Christ"</a:t>
            </a:r>
          </a:p>
          <a:p>
            <a:pPr algn="ctr"/>
            <a:r>
              <a:rPr lang="en-US" sz="4000" dirty="0"/>
              <a:t> </a:t>
            </a:r>
          </a:p>
          <a:p>
            <a:pPr algn="ctr"/>
            <a:endParaRPr lang="en-US" sz="4000" dirty="0"/>
          </a:p>
          <a:p>
            <a:pPr algn="ctr"/>
            <a:endParaRPr lang="en-US" sz="4000" dirty="0"/>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217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Deuteronomy 28:1-10</a:t>
            </a:r>
            <a:endParaRPr lang="en-US" sz="4000" u="sng" dirty="0"/>
          </a:p>
          <a:p>
            <a:pPr algn="ctr"/>
            <a:r>
              <a:rPr lang="en-US" sz="4000" dirty="0"/>
              <a:t>1 "Now it shall come to pass, if you diligently obey the voice of the LORD your God, to observe carefully all His commandments which I command you today, that the LORD your God will set you high above all nations of the earth. 2 And all these blessings shall come upon you and overtake you, because you obey the voice of the LORD your God: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algn="ctr"/>
            <a:r>
              <a:rPr lang="en-US" sz="4000" dirty="0"/>
              <a:t>3 Blessed shall you be in the city, and blessed shall you be in the country. 4 Blessed shall be the fruit of your body, the produce of your ground and the increase of your herds, the increase of your cattle and the offspring of your flocks. 5 Blessed shall be your basket and your kneading bowl. 6 Blessed shall you be when you come in, and blessed shall you be when you go out.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algn="ctr"/>
            <a:r>
              <a:rPr lang="en-US" sz="4000" dirty="0"/>
              <a:t> 7 "The LORD will cause your enemies who rise against you to be defeated before your face; they shall come out against you one way and flee before you seven ways. 8 The LORD will command the blessing on you in your storehouses and in all to which you set your hand, and He will bless you in the land which the LORD your God is giving you.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9 The LORD will establish you as a holy people to Himself, just as He has sworn to you, if you keep the commandments of the LORD your God and walk in His ways. 10 Then all peoples of the earth shall see that you are called by the name of the LORD, and they shall be afraid of you.</a:t>
            </a:r>
          </a:p>
          <a:p>
            <a:pPr algn="ctr"/>
            <a:r>
              <a:rPr lang="en-US" sz="4000" dirty="0"/>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 </a:t>
            </a:r>
            <a:r>
              <a:rPr lang="en-US" sz="4000" b="1" dirty="0"/>
              <a:t>10. I AM - Healed</a:t>
            </a:r>
            <a:endParaRPr lang="en-US" sz="4000" dirty="0"/>
          </a:p>
          <a:p>
            <a:pPr algn="ctr"/>
            <a:r>
              <a:rPr lang="en-US" sz="4000" dirty="0"/>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algn="ctr"/>
            <a:r>
              <a:rPr lang="en-US" sz="4000" b="1" u="sng" dirty="0"/>
              <a:t>1 Peter 2:24</a:t>
            </a:r>
            <a:endParaRPr lang="en-US" sz="4000" u="sng" dirty="0"/>
          </a:p>
          <a:p>
            <a:pPr algn="ctr"/>
            <a:r>
              <a:rPr lang="en-US" sz="4000" dirty="0"/>
              <a:t>"who Himself bore our sins in His own body on the tree, that we, having died to sins, might live for righteousness--by whose stripes you were healed"</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11. I AM - Strong in the Lord and in the Power of His Might</a:t>
            </a:r>
            <a:endParaRPr lang="en-US" sz="4000" dirty="0"/>
          </a:p>
          <a:p>
            <a:pPr algn="ctr"/>
            <a:r>
              <a:rPr lang="en-US" sz="4000" b="1" dirty="0"/>
              <a:t> </a:t>
            </a:r>
            <a:endParaRPr lang="en-US" sz="4000" dirty="0"/>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r>
              <a:rPr lang="en-US" sz="4000" b="1" dirty="0"/>
              <a:t> </a:t>
            </a:r>
            <a:endParaRPr lang="en-US" sz="4000" dirty="0"/>
          </a:p>
          <a:p>
            <a:pPr algn="ctr"/>
            <a:r>
              <a:rPr lang="en-US" sz="4000" dirty="0"/>
              <a:t>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endParaRPr lang="en-US" sz="4000"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87B50-8530-AD9E-EB65-39FE1706606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835FC8C-CC60-8522-E9EB-24091BBEFDBD}"/>
              </a:ext>
            </a:extLst>
          </p:cNvPr>
          <p:cNvSpPr txBox="1">
            <a:spLocks noChangeArrowheads="1"/>
          </p:cNvSpPr>
          <p:nvPr/>
        </p:nvSpPr>
        <p:spPr>
          <a:xfrm>
            <a:off x="0" y="0"/>
            <a:ext cx="12192000" cy="5486400"/>
          </a:xfrm>
          <a:prstGeom prst="rect">
            <a:avLst/>
          </a:prstGeom>
        </p:spPr>
        <p:txBody>
          <a:bodyPr/>
          <a:lstStyle/>
          <a:p>
            <a:pPr algn="ctr"/>
            <a:r>
              <a:rPr lang="en-US" sz="4000" b="1" u="sng" dirty="0"/>
              <a:t>Ephesians 6:10-11</a:t>
            </a:r>
            <a:endParaRPr lang="en-US" sz="4000" u="sng" dirty="0"/>
          </a:p>
          <a:p>
            <a:pPr algn="ctr"/>
            <a:r>
              <a:rPr lang="en-US" sz="4000" dirty="0"/>
              <a:t>10 Finally, my brethren, be strong in the Lord and in the power of His might. 11 Put on the whole armor of God, that you may be able to stand against the wiles of the devil.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4537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CFB6A-7770-C5F1-DC3B-36340ED5F0B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702AD3A-8A2E-96D8-D25E-7E822FC0AC8B}"/>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Deuteronomy 28:13</a:t>
            </a:r>
            <a:endParaRPr lang="en-US" sz="4000" u="sng" dirty="0"/>
          </a:p>
          <a:p>
            <a:pPr algn="ctr"/>
            <a:r>
              <a:rPr lang="en-US" sz="4000" dirty="0"/>
              <a:t>And the LORD will make you the head and not the tail; you shall be above only, and not be beneath, if you heed the commandments of the LORD your God, which I command you today, and are careful to observe them.</a:t>
            </a:r>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064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2 Corinthians 5:17-21</a:t>
            </a:r>
            <a:endParaRPr lang="en-US" sz="4000" u="sng" dirty="0"/>
          </a:p>
          <a:p>
            <a:pPr algn="ctr"/>
            <a:r>
              <a:rPr lang="en-US" sz="4000" dirty="0"/>
              <a:t>17 Therefore, if anyone is in Christ, he is a new creation; old things have passed away; behold, all things have become new. 18 Now all things are of God, who has reconciled us to Himself through Jesus Christ, and has given us the ministry of reconciliation, 19 that is, that God was in Christ reconciling the world to Himself, not imputing their trespasses to them, and has committed to us the word of reconciliation.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7D6F7-4CD9-6806-81C3-AD70B8128AD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28817FC-7376-E1D9-E79C-A4EAB9C291F3}"/>
              </a:ext>
            </a:extLst>
          </p:cNvPr>
          <p:cNvSpPr txBox="1">
            <a:spLocks noChangeArrowheads="1"/>
          </p:cNvSpPr>
          <p:nvPr/>
        </p:nvSpPr>
        <p:spPr>
          <a:xfrm>
            <a:off x="0" y="0"/>
            <a:ext cx="12192000" cy="5486400"/>
          </a:xfrm>
          <a:prstGeom prst="rect">
            <a:avLst/>
          </a:prstGeom>
        </p:spPr>
        <p:txBody>
          <a:bodyPr/>
          <a:lstStyle/>
          <a:p>
            <a:pPr algn="ctr"/>
            <a:r>
              <a:rPr lang="en-US" sz="4000" b="1" dirty="0"/>
              <a:t> </a:t>
            </a:r>
            <a:r>
              <a:rPr lang="en-US" sz="4000" b="1" u="sng" dirty="0"/>
              <a:t>Romans 8:35-39</a:t>
            </a:r>
            <a:endParaRPr lang="en-US" sz="4000" u="sng" dirty="0"/>
          </a:p>
          <a:p>
            <a:pPr algn="ctr"/>
            <a:r>
              <a:rPr lang="en-US" sz="4000" dirty="0"/>
              <a:t>35 Who shall separate us from the love of Christ? Shall tribulation, or distress, or persecution, or famine, or nakedness, or peril, or sword? 36 As it is written: "For Your sake we are killed all day long; We are accounted as sheep for the slaughter." 37 Yet in all these things we are more than conquerors through Him who loved us.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47909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63D93-5041-EB76-EF11-84B29EA8AE8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5CBA252-EEF3-D23A-D2E4-4873985905E5}"/>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 </a:t>
            </a:r>
            <a:r>
              <a:rPr lang="en-US" sz="4000" dirty="0"/>
              <a:t>38 For I am persuaded that neither death nor life, nor angels nor principalities nor powers, nor things present nor things to come, 39 nor height nor depth, nor any other created thing, shall be able to separate us from the love of God which is in Christ Jesus our Lord.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14514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9E660-CD6B-66E9-6177-4A839A78D4A8}"/>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BDD8FA3-2DDC-40B0-112C-1934AA9A2CD4}"/>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12. I AM - Not Moved by What I See</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22970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035FD-2628-B2BB-E245-1FE5B985D6C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C2BAB3E-D247-76C1-E44D-10A7350B9070}"/>
              </a:ext>
            </a:extLst>
          </p:cNvPr>
          <p:cNvSpPr txBox="1">
            <a:spLocks noChangeArrowheads="1"/>
          </p:cNvSpPr>
          <p:nvPr/>
        </p:nvSpPr>
        <p:spPr>
          <a:xfrm>
            <a:off x="0" y="0"/>
            <a:ext cx="12192000" cy="5486400"/>
          </a:xfrm>
          <a:prstGeom prst="rect">
            <a:avLst/>
          </a:prstGeom>
        </p:spPr>
        <p:txBody>
          <a:bodyPr/>
          <a:lstStyle/>
          <a:p>
            <a:pPr algn="ctr"/>
            <a:r>
              <a:rPr lang="en-US" sz="4000" b="1" u="sng" dirty="0"/>
              <a:t>2 Corinthians 4:18</a:t>
            </a:r>
            <a:endParaRPr lang="en-US" sz="4000" u="sng" dirty="0"/>
          </a:p>
          <a:p>
            <a:pPr algn="ctr"/>
            <a:r>
              <a:rPr lang="en-US" sz="4000" dirty="0"/>
              <a:t>18 while we do not look at the things which are seen, but at the things which are not seen. For the things which are seen are temporary, but the things which are not seen are eternal.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24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05FE8-3488-AFD1-C8BF-917D5E39274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6C45AC2-1B0A-66FA-D66B-32186CBDB9F1}"/>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I AM WHAT GOD’S WORD SAYS I AM!</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33321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algn="ctr"/>
            <a:r>
              <a:rPr lang="en-US" sz="4000" dirty="0"/>
              <a:t>20 Now then, we are ambassadors for Christ, as though God were pleading through us: we implore you on Christ's behalf, be reconciled to God. 21 For He made Him who knew no sin to be sin for us, that we might become the righteousness of God in Him. </a:t>
            </a:r>
          </a:p>
          <a:p>
            <a:pPr algn="ctr"/>
            <a:endParaRPr lang="en-US" sz="4000" dirty="0">
              <a:solidFill>
                <a:srgbClr val="FFFFF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1323439"/>
          </a:xfrm>
          <a:prstGeom prst="rect">
            <a:avLst/>
          </a:prstGeom>
          <a:noFill/>
        </p:spPr>
        <p:txBody>
          <a:bodyPr wrap="square" rtlCol="0">
            <a:spAutoFit/>
          </a:bodyPr>
          <a:lstStyle/>
          <a:p>
            <a:pPr algn="ctr"/>
            <a:r>
              <a:rPr lang="en-US" sz="4000" b="1" dirty="0"/>
              <a:t>1. I AM - A child of God!</a:t>
            </a:r>
            <a:endParaRPr lang="en-US" sz="4000" dirty="0"/>
          </a:p>
          <a:p>
            <a:pPr algn="ctr"/>
            <a:r>
              <a:rPr lang="en-US" sz="4000"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Romans 8:12-17</a:t>
            </a:r>
            <a:endParaRPr lang="en-US" sz="4000" u="sng" dirty="0"/>
          </a:p>
          <a:p>
            <a:pPr algn="ctr"/>
            <a:r>
              <a:rPr lang="en-US" sz="4000" dirty="0"/>
              <a:t>12 Therefore, brethren, we are debtors--not to the flesh, to live according to the flesh. 13 For if you live according to the flesh you will die; but if by the Spirit you put to death the deeds of the body, you will live. 14 For as many as are led by the Spirit of God, these are sons of God. </a:t>
            </a:r>
          </a:p>
          <a:p>
            <a:pPr algn="ctr"/>
            <a:r>
              <a:rPr lang="en-US" sz="4000"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5016758"/>
          </a:xfrm>
          <a:prstGeom prst="rect">
            <a:avLst/>
          </a:prstGeom>
        </p:spPr>
        <p:txBody>
          <a:bodyPr wrap="square">
            <a:spAutoFit/>
          </a:bodyPr>
          <a:lstStyle/>
          <a:p>
            <a:pPr algn="ctr"/>
            <a:r>
              <a:rPr lang="en-US" sz="4000" dirty="0"/>
              <a:t>15 For you did not receive the spirit of bondage again to fear, but you received the Spirit of adoption by whom we cry out, "Abba, Father." 16 The Spirit Himself bears witness with our spirit that we are children of God, 17 and if children, then heirs--heirs of God and joint heirs with Christ, if indeed we suffer with Him, that we may also be glorified together.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  </a:t>
            </a:r>
            <a:r>
              <a:rPr lang="en-US" sz="4000" b="1" dirty="0"/>
              <a:t>2. I AM - Forgiven!</a:t>
            </a:r>
            <a:endParaRPr lang="en-US" sz="4000" dirty="0"/>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24398</TotalTime>
  <Words>2381</Words>
  <Application>Microsoft Office PowerPoint</Application>
  <PresentationFormat>Widescreen</PresentationFormat>
  <Paragraphs>207</Paragraphs>
  <Slides>53</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53</vt:i4>
      </vt:variant>
    </vt:vector>
  </HeadingPairs>
  <TitlesOfParts>
    <vt:vector size="64"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870</cp:revision>
  <dcterms:created xsi:type="dcterms:W3CDTF">2009-08-18T08:19:59Z</dcterms:created>
  <dcterms:modified xsi:type="dcterms:W3CDTF">2025-10-28T20:20:01Z</dcterms:modified>
</cp:coreProperties>
</file>