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6"/>
  </p:notesMasterIdLst>
  <p:handoutMasterIdLst>
    <p:handoutMasterId r:id="rId57"/>
  </p:handoutMasterIdLst>
  <p:sldIdLst>
    <p:sldId id="1716" r:id="rId4"/>
    <p:sldId id="460" r:id="rId5"/>
    <p:sldId id="826" r:id="rId6"/>
    <p:sldId id="999" r:id="rId7"/>
    <p:sldId id="372" r:id="rId8"/>
    <p:sldId id="564" r:id="rId9"/>
    <p:sldId id="1711" r:id="rId10"/>
    <p:sldId id="375" r:id="rId11"/>
    <p:sldId id="1000" r:id="rId12"/>
    <p:sldId id="461" r:id="rId13"/>
    <p:sldId id="1001" r:id="rId14"/>
    <p:sldId id="1040" r:id="rId15"/>
    <p:sldId id="464" r:id="rId16"/>
    <p:sldId id="833" r:id="rId17"/>
    <p:sldId id="465" r:id="rId18"/>
    <p:sldId id="373" r:id="rId19"/>
    <p:sldId id="374" r:id="rId20"/>
    <p:sldId id="979" r:id="rId21"/>
    <p:sldId id="1638" r:id="rId22"/>
    <p:sldId id="981" r:id="rId23"/>
    <p:sldId id="980" r:id="rId24"/>
    <p:sldId id="985" r:id="rId25"/>
    <p:sldId id="984" r:id="rId26"/>
    <p:sldId id="1003" r:id="rId27"/>
    <p:sldId id="983" r:id="rId28"/>
    <p:sldId id="1002" r:id="rId29"/>
    <p:sldId id="1016" r:id="rId30"/>
    <p:sldId id="1015" r:id="rId31"/>
    <p:sldId id="1026" r:id="rId32"/>
    <p:sldId id="1678" r:id="rId33"/>
    <p:sldId id="1617" r:id="rId34"/>
    <p:sldId id="1618" r:id="rId35"/>
    <p:sldId id="1619" r:id="rId36"/>
    <p:sldId id="402" r:id="rId37"/>
    <p:sldId id="403" r:id="rId38"/>
    <p:sldId id="1620" r:id="rId39"/>
    <p:sldId id="1621" r:id="rId40"/>
    <p:sldId id="1645" r:id="rId41"/>
    <p:sldId id="1646" r:id="rId42"/>
    <p:sldId id="1647" r:id="rId43"/>
    <p:sldId id="1684" r:id="rId44"/>
    <p:sldId id="1720" r:id="rId45"/>
    <p:sldId id="1721" r:id="rId46"/>
    <p:sldId id="969" r:id="rId47"/>
    <p:sldId id="970" r:id="rId48"/>
    <p:sldId id="971" r:id="rId49"/>
    <p:sldId id="972" r:id="rId50"/>
    <p:sldId id="973" r:id="rId51"/>
    <p:sldId id="974" r:id="rId52"/>
    <p:sldId id="975" r:id="rId53"/>
    <p:sldId id="1597" r:id="rId54"/>
    <p:sldId id="852" r:id="rId5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11/16/2025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02BAF16-DCF5-8CF6-6AEA-C776BB70E585}"/>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508D3A4-C7EC-B52C-CDFB-EC4B6FA931B2}"/>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8707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 </a:t>
            </a:r>
            <a:r>
              <a:rPr lang="en-US" sz="4000" dirty="0"/>
              <a:t>37 And He took with Him Peter and the two sons of Zebedee, and He began to be sorrowful and deeply distressed. 38 Then He said to them, </a:t>
            </a:r>
            <a:r>
              <a:rPr lang="en-US" sz="4000" dirty="0">
                <a:solidFill>
                  <a:srgbClr val="FF0000"/>
                </a:solidFill>
              </a:rPr>
              <a:t>"My soul is exceedingly sorrowful, even to death. Stay here and watch with Me." </a:t>
            </a:r>
            <a:r>
              <a:rPr lang="en-US" sz="4000" dirty="0"/>
              <a:t>39 He went a little farther and fell on His face, and prayed, saying, </a:t>
            </a:r>
            <a:r>
              <a:rPr lang="en-US" sz="4000" dirty="0">
                <a:solidFill>
                  <a:srgbClr val="FF0000"/>
                </a:solidFill>
              </a:rPr>
              <a:t>"O My Father, if it is possible, let this cup pass from Me; nevertheless, not as I will, but as You will." </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40 Then He came to the disciples and found them asleep, and said to Peter, </a:t>
            </a:r>
            <a:r>
              <a:rPr lang="en-US" sz="4000" dirty="0">
                <a:solidFill>
                  <a:srgbClr val="FF0000"/>
                </a:solidFill>
              </a:rPr>
              <a:t>"What? Could you not watch with Me one hour? </a:t>
            </a:r>
            <a:r>
              <a:rPr lang="en-US" sz="4000" dirty="0"/>
              <a:t>41 </a:t>
            </a:r>
            <a:r>
              <a:rPr lang="en-US" sz="4000" dirty="0">
                <a:solidFill>
                  <a:srgbClr val="FF0000"/>
                </a:solidFill>
              </a:rPr>
              <a:t>Watch and pray, lest you enter into temptation. The spirit indeed is willing, but the flesh is weak."</a:t>
            </a:r>
            <a:r>
              <a:rPr lang="en-US" sz="4000" dirty="0"/>
              <a:t> 42 Again, a second time, He went away and prayed, saying, </a:t>
            </a:r>
            <a:r>
              <a:rPr lang="en-US" sz="4000" dirty="0">
                <a:solidFill>
                  <a:srgbClr val="FF0000"/>
                </a:solidFill>
              </a:rPr>
              <a:t>"O My Father, if this cup cannot pass away from Me unless I drink it, Your will be done."</a:t>
            </a:r>
            <a:r>
              <a:rPr lang="en-US" sz="4000" dirty="0"/>
              <a:t> 43 And He came and found them asleep again, for their eyes were heavy.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44 So He left them, went away again, and prayed the third time, saying the same words. 45 Then He came to His disciples and said to them, </a:t>
            </a:r>
            <a:r>
              <a:rPr lang="en-US" sz="4000" dirty="0">
                <a:solidFill>
                  <a:srgbClr val="FF0000"/>
                </a:solidFill>
              </a:rPr>
              <a:t>"Are you still sleeping and resting? Behold, the hour is at hand, and the Son of Man is being betrayed into the hands of sinners. </a:t>
            </a:r>
            <a:r>
              <a:rPr lang="en-US" sz="4000" dirty="0"/>
              <a:t>46 </a:t>
            </a:r>
            <a:r>
              <a:rPr lang="en-US" sz="4000" dirty="0">
                <a:solidFill>
                  <a:srgbClr val="FF0000"/>
                </a:solidFill>
              </a:rPr>
              <a:t>Rise, let us be going. See, My betrayer is at hand."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Romans 12:1</a:t>
            </a:r>
            <a:endParaRPr lang="en-US" sz="4000" u="sng" dirty="0"/>
          </a:p>
          <a:p>
            <a:pPr algn="ctr"/>
            <a:r>
              <a:rPr lang="en-US" sz="4000" dirty="0"/>
              <a:t>I beseech you therefore, brethren, by the mercies of God, that you present your bodies a living sacrifice, holy, acceptable to God, which is your reasonable service. </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2 Chronicles 7:14 </a:t>
            </a:r>
            <a:endParaRPr lang="en-US" sz="4000" u="sng" dirty="0"/>
          </a:p>
          <a:p>
            <a:pPr algn="ctr"/>
            <a:r>
              <a:rPr lang="en-US" sz="4000" dirty="0"/>
              <a:t>"If My people who are called by My name will humble themselves, and pray and seek My face, and turn from their wicked ways, then I will hear from heaven, and will forgive their sin and heal their land"</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2. A People of Worship!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Romans 12:2 </a:t>
            </a:r>
            <a:endParaRPr lang="en-US" sz="4000" u="sng" dirty="0"/>
          </a:p>
          <a:p>
            <a:pPr algn="ctr"/>
            <a:r>
              <a:rPr lang="en-US" sz="4000" dirty="0"/>
              <a:t>"And do not be conformed to this world, but be transformed by the renewing of your mind, that you may prove what is that good and acceptable and perfect will of God"</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1 Chronicles 16:29 </a:t>
            </a:r>
            <a:endParaRPr lang="en-US" sz="4000" u="sng" dirty="0"/>
          </a:p>
          <a:p>
            <a:pPr algn="ctr"/>
            <a:r>
              <a:rPr lang="en-US" sz="4000" dirty="0"/>
              <a:t>Give to the LORD the glory due His name; Bring an offering, and come before Him. Oh, worship the LORD in the beauty of holiness!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John 4:23-24</a:t>
            </a:r>
            <a:endParaRPr lang="en-US" sz="4000" u="sng" dirty="0"/>
          </a:p>
          <a:p>
            <a:pPr algn="ctr"/>
            <a:r>
              <a:rPr lang="en-US" sz="4000" dirty="0"/>
              <a:t>23 </a:t>
            </a:r>
            <a:r>
              <a:rPr lang="en-US" sz="4000" dirty="0">
                <a:solidFill>
                  <a:srgbClr val="FF0000"/>
                </a:solidFill>
              </a:rPr>
              <a:t>But the hour is coming, and now is, when the true worshipers will worship the Father in spirit and truth; for the Father is seeking such to worship Him. </a:t>
            </a:r>
            <a:r>
              <a:rPr lang="en-US" sz="4000" dirty="0"/>
              <a:t>24 </a:t>
            </a:r>
            <a:r>
              <a:rPr lang="en-US" sz="4000" dirty="0">
                <a:solidFill>
                  <a:srgbClr val="FF0000"/>
                </a:solidFill>
              </a:rPr>
              <a:t>God is Spirit, and those who worship Him must worship in spirit and truth." </a:t>
            </a:r>
          </a:p>
          <a:p>
            <a:pPr algn="ctr"/>
            <a:r>
              <a:rPr lang="en-US" sz="4000" dirty="0"/>
              <a:t>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a:t>
            </a:r>
            <a:r>
              <a:rPr lang="en-US" sz="4000" b="1" dirty="0" err="1"/>
              <a:t>Worthship</a:t>
            </a:r>
            <a:r>
              <a:rPr lang="en-US" sz="4000" b="1" dirty="0"/>
              <a:t>, which means showing God the worth he holds in your life"</a:t>
            </a:r>
            <a:endParaRPr lang="en-US" sz="4000" dirty="0"/>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dirty="0"/>
              <a:t>3. A People of Love</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John 13:34-35</a:t>
            </a:r>
            <a:endParaRPr lang="en-US" sz="4000" u="sng" dirty="0"/>
          </a:p>
          <a:p>
            <a:pPr algn="ctr"/>
            <a:r>
              <a:rPr lang="en-US" sz="4000" dirty="0"/>
              <a:t>34 </a:t>
            </a:r>
            <a:r>
              <a:rPr lang="en-US" sz="4000" dirty="0">
                <a:solidFill>
                  <a:srgbClr val="FF0000"/>
                </a:solidFill>
              </a:rPr>
              <a:t>"A new commandment I give to you, that you love one another; as I have loved you, that you also love one another. </a:t>
            </a:r>
            <a:r>
              <a:rPr lang="en-US" sz="4000" dirty="0"/>
              <a:t>35 </a:t>
            </a:r>
            <a:r>
              <a:rPr lang="en-US" sz="4000" dirty="0">
                <a:solidFill>
                  <a:srgbClr val="FF0000"/>
                </a:solidFill>
              </a:rPr>
              <a:t>By this all will know that you are My disciples, if you have love for one another." </a:t>
            </a:r>
          </a:p>
          <a:p>
            <a:pPr algn="ctr"/>
            <a:r>
              <a:rPr lang="en-US" sz="4000" dirty="0"/>
              <a:t>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effectLst>
                  <a:outerShdw blurRad="38100" dist="38100" dir="2700000" algn="tl">
                    <a:srgbClr val="000000">
                      <a:alpha val="43137"/>
                    </a:srgbClr>
                  </a:outerShdw>
                </a:effectLst>
              </a:rPr>
              <a:t>Matthew 5:16</a:t>
            </a:r>
            <a:endParaRPr lang="en-US" sz="4000" u="sng" dirty="0">
              <a:effectLst>
                <a:outerShdw blurRad="38100" dist="38100" dir="2700000" algn="tl">
                  <a:srgbClr val="000000">
                    <a:alpha val="43137"/>
                  </a:srgbClr>
                </a:outerShdw>
              </a:effectLst>
            </a:endParaRPr>
          </a:p>
          <a:p>
            <a:pPr algn="ctr"/>
            <a:r>
              <a:rPr lang="en-US" sz="4000" dirty="0">
                <a:solidFill>
                  <a:srgbClr val="FF0000"/>
                </a:solidFill>
              </a:rPr>
              <a:t>"Let your light so shine before men, that they may see your good works and glorify your Father in heaven"</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dirty="0"/>
              <a:t>In the French revolution, a young man was condemned to the guillotine and shut up in one of the prisons. He was greatly loved by many, but there was someone who loved him more than all the others put together. </a:t>
            </a:r>
          </a:p>
          <a:p>
            <a:pPr algn="ctr"/>
            <a:r>
              <a:rPr lang="en-US" sz="40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That one was his own father, and the love he bore his son was proved in this way: when the lists were called, the father--whose name was exactly the same as the son’s--answered to the name, and the father rode in the gloomy tumbrel out to the place of execution, and his head rolled beneath the axe instead of his son’s, a victim to mighty love.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4. A Prophetic People</a:t>
            </a:r>
            <a:endParaRPr lang="en-US" sz="4000" dirty="0"/>
          </a:p>
          <a:p>
            <a:pPr algn="ctr"/>
            <a:r>
              <a:rPr lang="en-US" sz="4000" b="1" dirty="0"/>
              <a:t> </a:t>
            </a:r>
            <a:endParaRPr lang="en-US" sz="4000" u="sng" dirty="0"/>
          </a:p>
          <a:p>
            <a:pPr algn="ctr"/>
            <a:endParaRPr lang="en-US" sz="4400" dirty="0"/>
          </a:p>
          <a:p>
            <a:pPr algn="ctr"/>
            <a:r>
              <a:rPr lang="en-US" sz="44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Matthew 5:13-16</a:t>
            </a:r>
            <a:endParaRPr lang="en-US" sz="4000" u="sng" dirty="0"/>
          </a:p>
          <a:p>
            <a:pPr algn="ctr"/>
            <a:r>
              <a:rPr lang="en-US" sz="4000" b="1" dirty="0"/>
              <a:t>13 </a:t>
            </a:r>
            <a:r>
              <a:rPr lang="en-US" sz="4000" dirty="0">
                <a:solidFill>
                  <a:srgbClr val="FF0000"/>
                </a:solidFill>
              </a:rPr>
              <a:t>"You are the salt of the earth; but if the salt loses its flavor, how shall it be seasoned? It is then good for nothing but to be thrown out and trampled underfoot by men" </a:t>
            </a:r>
          </a:p>
          <a:p>
            <a:pPr marL="0" marR="0" algn="ctr">
              <a:lnSpc>
                <a:spcPct val="115000"/>
              </a:lnSpc>
              <a:spcAft>
                <a:spcPts val="10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14 </a:t>
            </a:r>
            <a:r>
              <a:rPr lang="en-US" sz="4000" dirty="0">
                <a:solidFill>
                  <a:srgbClr val="FF0000"/>
                </a:solidFill>
              </a:rPr>
              <a:t>"You are the light of the world. A city that is set on a hill cannot be hidden" </a:t>
            </a:r>
            <a:r>
              <a:rPr lang="en-US" sz="4000" b="1" dirty="0"/>
              <a:t>15 </a:t>
            </a:r>
            <a:r>
              <a:rPr lang="en-US" sz="4000" dirty="0">
                <a:solidFill>
                  <a:srgbClr val="FF0000"/>
                </a:solidFill>
              </a:rPr>
              <a:t>"Nor do they light a lamp and put it under a basket, but on a lampstand, and it gives light to all who are in the house" </a:t>
            </a:r>
            <a:r>
              <a:rPr lang="en-US" sz="4000" b="1" dirty="0"/>
              <a:t>16 </a:t>
            </a:r>
            <a:r>
              <a:rPr lang="en-US" sz="4000" dirty="0">
                <a:solidFill>
                  <a:srgbClr val="FF0000"/>
                </a:solidFill>
              </a:rPr>
              <a:t>"Let your light so shine before men, that they may see your good works and glorify your Father in heaven"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5. A People of Faith</a:t>
            </a:r>
            <a:endParaRPr lang="en-US" sz="4000" dirty="0"/>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Hebrews 11:1-2</a:t>
            </a:r>
            <a:endParaRPr lang="en-US" sz="4000" u="sng" dirty="0"/>
          </a:p>
          <a:p>
            <a:pPr algn="ctr"/>
            <a:r>
              <a:rPr lang="en-US" sz="4000" dirty="0"/>
              <a:t>1 Now faith is the substance of things hoped for, the evidence of things not seen. 2 For by it the elders obtained a good testimony.</a:t>
            </a:r>
          </a:p>
          <a:p>
            <a:pPr algn="ctr"/>
            <a:r>
              <a:rPr lang="en-US" sz="4000" b="1" dirty="0"/>
              <a:t> </a:t>
            </a:r>
            <a:endParaRPr lang="en-US" sz="4000" dirty="0"/>
          </a:p>
          <a:p>
            <a:pPr algn="ctr"/>
            <a:r>
              <a:rPr lang="en-US" sz="4000" dirty="0"/>
              <a:t> </a:t>
            </a:r>
          </a:p>
          <a:p>
            <a:pPr algn="ctr"/>
            <a:endParaRPr lang="en-US" sz="4000" u="sng" dirty="0"/>
          </a:p>
          <a:p>
            <a:pPr algn="ctr"/>
            <a:r>
              <a:rPr lang="en-US" sz="4000" dirty="0"/>
              <a:t> </a:t>
            </a:r>
          </a:p>
          <a:p>
            <a:pPr algn="ct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God’s Purpose for Our Lives</a:t>
            </a:r>
            <a:endParaRPr lang="en-US" sz="3200" dirty="0"/>
          </a:p>
          <a:p>
            <a:pPr algn="ctr"/>
            <a:r>
              <a:rPr lang="en-US" sz="2800" b="1" dirty="0"/>
              <a:t>by Pastor Fee Soliven</a:t>
            </a:r>
            <a:endParaRPr lang="en-US" sz="2800" dirty="0"/>
          </a:p>
          <a:p>
            <a:pPr algn="ctr"/>
            <a:r>
              <a:rPr lang="en-US" sz="3200" b="1" dirty="0"/>
              <a:t>1 Peter 4:7-11</a:t>
            </a:r>
            <a:endParaRPr lang="en-US" sz="3200" dirty="0"/>
          </a:p>
          <a:p>
            <a:pPr algn="ctr"/>
            <a:r>
              <a:rPr lang="en-US" sz="3200" b="1" dirty="0"/>
              <a:t>Sunday Morning</a:t>
            </a:r>
            <a:endParaRPr lang="en-US" sz="3200" dirty="0"/>
          </a:p>
          <a:p>
            <a:pPr algn="ctr"/>
            <a:r>
              <a:rPr lang="en-US" sz="3200" b="1" dirty="0"/>
              <a:t>November 9,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trees with white text&#10;&#10;AI-generated content may be incorrect.">
            <a:extLst>
              <a:ext uri="{FF2B5EF4-FFF2-40B4-BE49-F238E27FC236}">
                <a16:creationId xmlns:a16="http://schemas.microsoft.com/office/drawing/2014/main" id="{406E67DA-B5AB-CF79-EFEF-9B4286839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25697"/>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34635"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  </a:t>
            </a:r>
            <a:r>
              <a:rPr lang="en-US" sz="4000" b="1" dirty="0"/>
              <a:t>We must walk in Faith where no one else Has Walked</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James 2:14-18</a:t>
            </a:r>
            <a:endParaRPr lang="en-US" sz="4000" u="sng" dirty="0"/>
          </a:p>
          <a:p>
            <a:pPr algn="ctr"/>
            <a:r>
              <a:rPr lang="en-US" sz="4000" dirty="0"/>
              <a:t>14 What does it profit, my brethren, if someone says he has faith but does not have works? Can faith save him? 15 If a brother or sister is naked and destitute of daily food, 16 and one of you says to them, "Depart in peace, be warmed and filled," but you do not give them the things which are needed for the body, what does it profit? 17 Thus also faith by itself, if it does not have works, is dead.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Hebrews 11:6</a:t>
            </a:r>
            <a:endParaRPr lang="en-US" sz="4000" u="sng" dirty="0"/>
          </a:p>
          <a:p>
            <a:pPr algn="ctr"/>
            <a:r>
              <a:rPr lang="en-US" sz="4000" dirty="0"/>
              <a:t>"But without faith it is impossible to please Him, for he who comes to God must believe that He is, and that He is a rewarder of those who diligently seek Him"</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6. A People of Holiness</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Hebrews 12:14</a:t>
            </a:r>
            <a:endParaRPr lang="en-US" sz="4000" u="sng" dirty="0"/>
          </a:p>
          <a:p>
            <a:pPr algn="ctr"/>
            <a:r>
              <a:rPr lang="en-US" sz="4000" dirty="0"/>
              <a:t>"Pursue peace with all people, and holiness, without which no one will see the Lord"</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Hebrews 12:1-2</a:t>
            </a:r>
            <a:endParaRPr lang="en-US" sz="4000" u="sng" dirty="0"/>
          </a:p>
          <a:p>
            <a:pPr algn="ctr"/>
            <a:r>
              <a:rPr lang="en-US" sz="4000" dirty="0"/>
              <a:t>1 Therefore we also, since we are surrounded by so great a cloud of witnesses, let us lay aside every weight, and the sin which so easily ensnares us, and let us run with endurance the race that is set before us, </a:t>
            </a:r>
          </a:p>
          <a:p>
            <a:pPr algn="ctr"/>
            <a:r>
              <a:rPr lang="en-US" sz="4000" dirty="0"/>
              <a:t> </a:t>
            </a:r>
          </a:p>
          <a:p>
            <a:pPr algn="ct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2 looking unto Jesus, the author and finisher of our faith, who for the joy that was set before Him endured the cross, despising the shame, and has sat down at the right hand of the throne of God.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3:12-15</a:t>
            </a:r>
            <a:endParaRPr lang="en-US" sz="4000" u="sng" dirty="0"/>
          </a:p>
          <a:p>
            <a:pPr algn="ctr"/>
            <a:r>
              <a:rPr lang="en-US" sz="4000" dirty="0"/>
              <a:t>12 Therefore, as the elect of God, holy and beloved, put on tender mercies, kindness, humility, meekness, longsuffering; 13 bearing with one another, and forgiving one another, if anyone has a complaint against another; even as Christ forgave you, so you also must do. </a:t>
            </a:r>
          </a:p>
          <a:p>
            <a:pPr algn="ctr"/>
            <a:r>
              <a:rPr lang="en-US" sz="4000" dirty="0"/>
              <a:t> </a:t>
            </a:r>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14 But above all these things put on love, which is the bond of perfection. 15 And let the peace of God rule in your hearts, to which also you were called in one body; and be thankful.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7. A People of Mercy and Forgiveness</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Peter 4:7-11</a:t>
            </a:r>
            <a:endParaRPr lang="en-US" sz="4000" u="sng" dirty="0"/>
          </a:p>
          <a:p>
            <a:pPr algn="ctr"/>
            <a:r>
              <a:rPr lang="en-US" sz="4000" dirty="0"/>
              <a:t>7 But the end of all things is at hand; therefore be serious and watchful in your prayers. 8 And above all things have fervent love for one another, for "love will cover a multitude of sins."  9 Be hospitable to one another without grumbling. 10 As each one has received a gift, minister it to one another, as good stewards of the manifold grace of God.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Luke 23:32-34</a:t>
            </a:r>
            <a:endParaRPr lang="en-US" sz="4000" u="sng" dirty="0"/>
          </a:p>
          <a:p>
            <a:pPr algn="ctr"/>
            <a:r>
              <a:rPr lang="en-US" sz="4000" dirty="0"/>
              <a:t>33 And when they had come to the place called Calvary, there they crucified Him, and the criminals, one on the right hand and the other on the left. 34 Then Jesus said, </a:t>
            </a:r>
            <a:r>
              <a:rPr lang="en-US" sz="4000" dirty="0">
                <a:solidFill>
                  <a:srgbClr val="FF0000"/>
                </a:solidFill>
              </a:rPr>
              <a:t>"Father, forgive them, for they do not know what they do." </a:t>
            </a:r>
          </a:p>
          <a:p>
            <a:pPr algn="ctr"/>
            <a:r>
              <a:rPr lang="en-US" sz="4000" dirty="0">
                <a:solidFill>
                  <a:srgbClr val="FF0000"/>
                </a:solidFill>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a:t>
            </a:r>
            <a:r>
              <a:rPr lang="en-US" sz="4000" dirty="0"/>
              <a:t> </a:t>
            </a:r>
            <a:r>
              <a:rPr lang="en-US" sz="4000" b="1" u="sng" dirty="0"/>
              <a:t>Titus 3:4-6</a:t>
            </a:r>
            <a:endParaRPr lang="en-US" sz="4000" u="sng" dirty="0"/>
          </a:p>
          <a:p>
            <a:pPr algn="ctr"/>
            <a:r>
              <a:rPr lang="en-US" sz="4000" dirty="0"/>
              <a:t>4 But when the kindness and the love of God our Savior toward man appeared, 5 not by works of righteousness which we have done, but according to His mercy He saved us, through the washing of regeneration and renewing of the Holy Spirit, 6 whom He poured out on us abundantly through Jesus Christ our Savior...</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9E660-CD6B-66E9-6177-4A839A78D4A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BDD8FA3-2DDC-40B0-112C-1934AA9A2CD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Mark 11:25-26</a:t>
            </a:r>
            <a:endParaRPr lang="en-US" sz="4000" u="sng" dirty="0"/>
          </a:p>
          <a:p>
            <a:pPr algn="ctr"/>
            <a:r>
              <a:rPr lang="en-US" sz="4000" dirty="0"/>
              <a:t>25 </a:t>
            </a:r>
            <a:r>
              <a:rPr lang="en-US" sz="4000" dirty="0">
                <a:solidFill>
                  <a:srgbClr val="FF0000"/>
                </a:solidFill>
              </a:rPr>
              <a:t>"And whenever you stand praying, if you have anything against anyone, forgive him, that your Father in heaven may also forgive you your trespasses. </a:t>
            </a:r>
            <a:r>
              <a:rPr lang="en-US" sz="4000" dirty="0"/>
              <a:t>26 </a:t>
            </a:r>
            <a:r>
              <a:rPr lang="en-US" sz="4000" dirty="0">
                <a:solidFill>
                  <a:srgbClr val="FF0000"/>
                </a:solidFill>
              </a:rPr>
              <a:t>But if you do not forgive, neither will your Father in heaven forgive your trespasses."</a:t>
            </a:r>
          </a:p>
          <a:p>
            <a:pPr algn="ctr"/>
            <a:r>
              <a:rPr lang="en-US" sz="4000" dirty="0"/>
              <a:t> </a:t>
            </a:r>
          </a:p>
          <a:p>
            <a:pPr algn="ct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297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35FD-2628-B2BB-E245-1FE5B985D6C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2BAB3E-D247-76C1-E44D-10A7350B9070}"/>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Matthew 18:21-22</a:t>
            </a:r>
            <a:endParaRPr lang="en-US" sz="4000" u="sng" dirty="0"/>
          </a:p>
          <a:p>
            <a:pPr algn="ctr"/>
            <a:r>
              <a:rPr lang="en-US" sz="4000" dirty="0"/>
              <a:t>21 Then Peter came to Him and said, "Lord, how often shall my brother sin against me, and I forgive him? Up to seven times?" 22 Jesus said to him</a:t>
            </a:r>
            <a:r>
              <a:rPr lang="en-US" sz="4000" dirty="0">
                <a:solidFill>
                  <a:srgbClr val="FF0000"/>
                </a:solidFill>
              </a:rPr>
              <a:t>, "I do not say to you, up to seven times, but up to seventy times seven.</a:t>
            </a:r>
          </a:p>
          <a:p>
            <a:pPr algn="ctr"/>
            <a:r>
              <a:rPr lang="en-US" sz="4000" dirty="0">
                <a:solidFill>
                  <a:srgbClr val="FF0000"/>
                </a:solidFill>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algn="ctr"/>
            <a:r>
              <a:rPr lang="en-US" sz="4000" dirty="0"/>
              <a:t>  11 If anyone speaks, let him speak as the oracles of God. If anyone ministers, let him do it as with the ability which God supplies, that in all things God may be glorified through Jesus Christ, to whom belong the glory and the dominion forever and ever. Amen. </a:t>
            </a:r>
          </a:p>
          <a:p>
            <a:pPr algn="ctr"/>
            <a:endParaRPr lang="en-US" sz="4000" dirty="0">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1323439"/>
          </a:xfrm>
          <a:prstGeom prst="rect">
            <a:avLst/>
          </a:prstGeom>
          <a:noFill/>
        </p:spPr>
        <p:txBody>
          <a:bodyPr wrap="square" rtlCol="0">
            <a:spAutoFit/>
          </a:bodyPr>
          <a:lstStyle/>
          <a:p>
            <a:pPr algn="ctr"/>
            <a:r>
              <a:rPr lang="en-US" sz="4000" b="1" dirty="0"/>
              <a:t>People of Purpose</a:t>
            </a:r>
          </a:p>
          <a:p>
            <a:pPr algn="ct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1. A People of Prayer</a:t>
            </a:r>
            <a:endParaRPr lang="en-US" sz="4000" dirty="0"/>
          </a:p>
          <a:p>
            <a:pPr algn="ctr"/>
            <a:r>
              <a:rPr lang="en-US" sz="4000" dirty="0"/>
              <a:t> </a:t>
            </a:r>
          </a:p>
          <a:p>
            <a:pPr algn="ct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2554545"/>
          </a:xfrm>
          <a:prstGeom prst="rect">
            <a:avLst/>
          </a:prstGeom>
        </p:spPr>
        <p:txBody>
          <a:bodyPr wrap="square">
            <a:spAutoFit/>
          </a:bodyPr>
          <a:lstStyle/>
          <a:p>
            <a:pPr algn="ctr"/>
            <a:r>
              <a:rPr lang="en-US" sz="4000" b="1" u="sng" dirty="0"/>
              <a:t>1 Peter 4:7 </a:t>
            </a:r>
            <a:endParaRPr lang="en-US" sz="4000" u="sng" dirty="0"/>
          </a:p>
          <a:p>
            <a:pPr algn="ctr"/>
            <a:r>
              <a:rPr lang="en-US" sz="4000" dirty="0"/>
              <a:t>"But the end of all things is at hand; therefore be serious and watchful in your prayers"</a:t>
            </a:r>
          </a:p>
          <a:p>
            <a:pPr algn="ctr"/>
            <a:r>
              <a:rPr lang="en-US" sz="4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Matthew 26:36-46</a:t>
            </a:r>
            <a:endParaRPr lang="en-US" sz="4000" u="sng" dirty="0"/>
          </a:p>
          <a:p>
            <a:pPr algn="ctr"/>
            <a:r>
              <a:rPr lang="en-US" sz="4000" dirty="0"/>
              <a:t>36 Then Jesus came with them to a place called Gethsemane, and said to the disciples, </a:t>
            </a:r>
            <a:r>
              <a:rPr lang="en-US" sz="4000" dirty="0">
                <a:solidFill>
                  <a:srgbClr val="FF0000"/>
                </a:solidFill>
              </a:rPr>
              <a:t>"Sit here while I go and pray over there."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24741</TotalTime>
  <Words>2283</Words>
  <Application>Microsoft Office PowerPoint</Application>
  <PresentationFormat>Widescreen</PresentationFormat>
  <Paragraphs>191</Paragraphs>
  <Slides>52</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875</cp:revision>
  <dcterms:created xsi:type="dcterms:W3CDTF">2009-08-18T08:19:59Z</dcterms:created>
  <dcterms:modified xsi:type="dcterms:W3CDTF">2025-11-16T23:12:48Z</dcterms:modified>
</cp:coreProperties>
</file>