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8"/>
  </p:notesMasterIdLst>
  <p:handoutMasterIdLst>
    <p:handoutMasterId r:id="rId59"/>
  </p:handoutMasterIdLst>
  <p:sldIdLst>
    <p:sldId id="1716" r:id="rId4"/>
    <p:sldId id="460" r:id="rId5"/>
    <p:sldId id="826" r:id="rId6"/>
    <p:sldId id="999" r:id="rId7"/>
    <p:sldId id="372" r:id="rId8"/>
    <p:sldId id="564" r:id="rId9"/>
    <p:sldId id="1711" r:id="rId10"/>
    <p:sldId id="375" r:id="rId11"/>
    <p:sldId id="1000" r:id="rId12"/>
    <p:sldId id="461" r:id="rId13"/>
    <p:sldId id="1001" r:id="rId14"/>
    <p:sldId id="1040" r:id="rId15"/>
    <p:sldId id="464" r:id="rId16"/>
    <p:sldId id="833" r:id="rId17"/>
    <p:sldId id="465" r:id="rId18"/>
    <p:sldId id="373" r:id="rId19"/>
    <p:sldId id="374" r:id="rId20"/>
    <p:sldId id="979" r:id="rId21"/>
    <p:sldId id="1638" r:id="rId22"/>
    <p:sldId id="981" r:id="rId23"/>
    <p:sldId id="980" r:id="rId24"/>
    <p:sldId id="985" r:id="rId25"/>
    <p:sldId id="984" r:id="rId26"/>
    <p:sldId id="1003" r:id="rId27"/>
    <p:sldId id="983" r:id="rId28"/>
    <p:sldId id="1002" r:id="rId29"/>
    <p:sldId id="1016" r:id="rId30"/>
    <p:sldId id="1015" r:id="rId31"/>
    <p:sldId id="1026" r:id="rId32"/>
    <p:sldId id="1678" r:id="rId33"/>
    <p:sldId id="1617" r:id="rId34"/>
    <p:sldId id="1618" r:id="rId35"/>
    <p:sldId id="1619" r:id="rId36"/>
    <p:sldId id="402" r:id="rId37"/>
    <p:sldId id="403" r:id="rId38"/>
    <p:sldId id="1620" r:id="rId39"/>
    <p:sldId id="1621" r:id="rId40"/>
    <p:sldId id="1645" r:id="rId41"/>
    <p:sldId id="1646" r:id="rId42"/>
    <p:sldId id="1647" r:id="rId43"/>
    <p:sldId id="1684" r:id="rId44"/>
    <p:sldId id="1720" r:id="rId45"/>
    <p:sldId id="1721" r:id="rId46"/>
    <p:sldId id="1722" r:id="rId47"/>
    <p:sldId id="1723" r:id="rId48"/>
    <p:sldId id="969" r:id="rId49"/>
    <p:sldId id="970" r:id="rId50"/>
    <p:sldId id="971" r:id="rId51"/>
    <p:sldId id="972" r:id="rId52"/>
    <p:sldId id="973" r:id="rId53"/>
    <p:sldId id="974" r:id="rId54"/>
    <p:sldId id="975" r:id="rId55"/>
    <p:sldId id="1597" r:id="rId56"/>
    <p:sldId id="852" r:id="rId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02BAF16-DCF5-8CF6-6AEA-C776BB70E585}"/>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508D3A4-C7EC-B52C-CDFB-EC4B6FA931B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8707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dirty="0"/>
              <a:t>19 Then I will give them one heart, and I will put a new spirit within them, and take the stony heart out of their flesh, and give them a heart of flesh, 20 that they may walk in My statutes and keep My judgments and do them; and they shall be My people, and I will be their God.</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dirty="0"/>
              <a:t>2. God is Able to Help Us When </a:t>
            </a:r>
          </a:p>
          <a:p>
            <a:pPr algn="ctr"/>
            <a:r>
              <a:rPr lang="en-US" sz="4000" b="1" dirty="0"/>
              <a:t>We are Tempted</a:t>
            </a:r>
            <a:endParaRPr lang="en-US" sz="4000" dirty="0"/>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Hebrews 2:17-18</a:t>
            </a:r>
            <a:endParaRPr lang="en-US" sz="4000" u="sng" dirty="0"/>
          </a:p>
          <a:p>
            <a:pPr algn="ctr"/>
            <a:r>
              <a:rPr lang="en-US" sz="4000" dirty="0"/>
              <a:t>17 Therefore, in all things He had to be made like His brethren, that He might be a merciful and faithful High Priest in things pertaining to God, to make propitiation for the sins of the people. 18 For in that He Himself has suffered, being tempted, He is able to aid those who are tempted. </a:t>
            </a:r>
          </a:p>
          <a:p>
            <a:pPr algn="ctr"/>
            <a:r>
              <a:rPr lang="en-US" sz="4000" dirty="0"/>
              <a:t>  </a:t>
            </a:r>
          </a:p>
          <a:p>
            <a:pPr algn="ctr"/>
            <a:r>
              <a:rPr lang="en-US" sz="4000" u="sng"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Peter 4:12-13</a:t>
            </a:r>
            <a:endParaRPr lang="en-US" sz="4000" u="sng" dirty="0"/>
          </a:p>
          <a:p>
            <a:pPr algn="ctr"/>
            <a:r>
              <a:rPr lang="en-US" sz="4000" dirty="0"/>
              <a:t>12 Beloved, do not think it strange concerning the fiery trial which is to try you, as though some strange thing happened to you; 13 but rejoice to the extent that you partake of Christ's sufferings, that when His glory is revealed, you may also be glad with exceeding joy.</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1 Corinthians 10:12-13</a:t>
            </a:r>
            <a:endParaRPr lang="en-US" sz="4000" u="sng" dirty="0"/>
          </a:p>
          <a:p>
            <a:pPr algn="ctr"/>
            <a:r>
              <a:rPr lang="en-US" sz="4000" dirty="0"/>
              <a:t>12 Therefore let him who thinks he stands take heed lest he fall. 13 No temptation has overtaken you except such as is common to man; but God is faithful, who will not allow you to be tempted beyond what you are able, but with the temptation will also make the way of escape, that you may be able to bear it.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3. God is Able to Subdue All </a:t>
            </a:r>
          </a:p>
          <a:p>
            <a:pPr algn="ctr"/>
            <a:r>
              <a:rPr lang="en-US" sz="4000" b="1" dirty="0"/>
              <a:t>Things Unto Himself</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Philippians 3:20-21</a:t>
            </a:r>
            <a:endParaRPr lang="en-US" sz="4000" u="sng" dirty="0"/>
          </a:p>
          <a:p>
            <a:pPr algn="ctr"/>
            <a:r>
              <a:rPr lang="en-US" sz="4000" dirty="0"/>
              <a:t>20 For our citizenship is in heaven, from which we also eagerly wait for the Savior, the Lord Jesus Christ, 21 who will transform</a:t>
            </a:r>
          </a:p>
          <a:p>
            <a:pPr algn="ctr"/>
            <a:r>
              <a:rPr lang="en-US" sz="4000" dirty="0"/>
              <a:t>our lowly body that it may be conformed to His glorious body, according to the working by which He is able even to subdue all things to Himself.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4. God is Able to Deliver from the </a:t>
            </a:r>
          </a:p>
          <a:p>
            <a:pPr algn="ctr"/>
            <a:r>
              <a:rPr lang="en-US" sz="4000" b="1" dirty="0"/>
              <a:t>Fires of Life</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Daniel 3:17 </a:t>
            </a:r>
            <a:endParaRPr lang="en-US" sz="4000" u="sng" dirty="0"/>
          </a:p>
          <a:p>
            <a:pPr algn="ctr"/>
            <a:r>
              <a:rPr lang="en-US" sz="4000" dirty="0"/>
              <a:t>17 If that is the case, our God whom we serve is able to deliver us from the burning fiery furnace, and He will deliver us from your hand, O king.</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2 Corinthians 5:7</a:t>
            </a:r>
            <a:endParaRPr lang="en-US" sz="4000" u="sng" dirty="0"/>
          </a:p>
          <a:p>
            <a:pPr algn="ctr"/>
            <a:r>
              <a:rPr lang="en-US" sz="4000" dirty="0"/>
              <a:t>"For we walk by faith, not by sight".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1 Peter 2:9-10</a:t>
            </a:r>
            <a:endParaRPr lang="en-US" sz="4000" u="sng" dirty="0"/>
          </a:p>
          <a:p>
            <a:pPr algn="ctr"/>
            <a:r>
              <a:rPr lang="en-US" sz="4000" dirty="0"/>
              <a:t>9 But you are a chosen generation, a royal priesthood, a holy nation, His own special people, that you may proclaim the praises</a:t>
            </a:r>
          </a:p>
          <a:p>
            <a:pPr algn="ctr"/>
            <a:r>
              <a:rPr lang="en-US" sz="4000" dirty="0"/>
              <a:t>of Him who called you out of darkness into His marvelous light; 10 who once were not a people but are now the people of God, who had not obtained mercy but now have obtained mercy.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5. God is Able to Build Us Up</a:t>
            </a:r>
            <a:endParaRPr lang="en-US" sz="4000" dirty="0"/>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Acts 20:32 </a:t>
            </a:r>
            <a:endParaRPr lang="en-US" sz="4000" u="sng" dirty="0"/>
          </a:p>
          <a:p>
            <a:pPr algn="ctr"/>
            <a:r>
              <a:rPr lang="en-US" sz="4000" dirty="0"/>
              <a:t>"So now, brethren, I commend you to God and to the word of His grace, which is able to build you up and give you an inheritance among all those who are sanctified"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u="sng" dirty="0"/>
              <a:t>Jude 20-21</a:t>
            </a:r>
            <a:endParaRPr lang="en-US" sz="4000" u="sng" dirty="0"/>
          </a:p>
          <a:p>
            <a:pPr algn="ctr"/>
            <a:r>
              <a:rPr lang="en-US" sz="4000" dirty="0"/>
              <a:t>20 But you, beloved, building yourselves up on your most holy faith, praying in the Holy Spirit, 21 keep yourselves in the love of God, looking for the mercy of our Lord Jesus Christ unto eternal life.</a:t>
            </a:r>
          </a:p>
          <a:p>
            <a:pPr marL="0" marR="0" algn="ctr">
              <a:lnSpc>
                <a:spcPct val="115000"/>
              </a:lnSpc>
              <a:spcAft>
                <a:spcPts val="10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algn="ctr"/>
            <a:endParaRPr lang="en-US" sz="4400" dirty="0"/>
          </a:p>
          <a:p>
            <a:pPr algn="ctr"/>
            <a:r>
              <a:rPr lang="en-US" sz="4400" dirty="0"/>
              <a: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6. God is Able to Exceed our Expectations</a:t>
            </a:r>
            <a:endParaRPr lang="en-US" sz="4000" dirty="0"/>
          </a:p>
          <a:p>
            <a:pPr algn="ct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Ephesians 3:20</a:t>
            </a:r>
            <a:endParaRPr lang="en-US" sz="4000" u="sng" dirty="0"/>
          </a:p>
          <a:p>
            <a:pPr algn="ctr"/>
            <a:r>
              <a:rPr lang="en-US" sz="4000" dirty="0"/>
              <a:t>"Now to Him who is able to do exceedingly abundantly above all that we ask or think, according to the power that works in us"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Psalm 145:14-20</a:t>
            </a:r>
            <a:endParaRPr lang="en-US" sz="4000" u="sng" dirty="0"/>
          </a:p>
          <a:p>
            <a:pPr algn="ctr"/>
            <a:r>
              <a:rPr lang="en-US" sz="4000" dirty="0"/>
              <a:t>14 The LORD upholds all who fall, And raises up all who are bowed down. 15 The eyes of all look expectantly to You, And You give them their food in due season. 16 You open Your hand And satisfy the desire of every living thing. 17 The LORD is righteous in all His ways, Gracious in all His works.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18 The LORD is near to all who call upon Him, To all who call upon Him in truth. 19 He will fulfill the desire of those who fear Him; He also will hear their cry and save them. 20 The LORD preserves all who love Him, But all the wicked He will destroy.</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7. God is Able to Heal and Set Us Free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9:28-29</a:t>
            </a:r>
            <a:endParaRPr lang="en-US" sz="4000" u="sng" dirty="0"/>
          </a:p>
          <a:p>
            <a:pPr algn="ctr"/>
            <a:r>
              <a:rPr lang="en-US" sz="4000" dirty="0"/>
              <a:t>28 And when He had come into the house, the blind men came to Him. And Jesus said to them, </a:t>
            </a:r>
            <a:r>
              <a:rPr lang="en-US" sz="4000" dirty="0">
                <a:solidFill>
                  <a:srgbClr val="FF0000"/>
                </a:solidFill>
              </a:rPr>
              <a:t>"Do you believe that I am able to do this?" They said to Him, "Yes, Lord." </a:t>
            </a:r>
            <a:r>
              <a:rPr lang="en-US" sz="4000" dirty="0"/>
              <a:t>29 Then He touched their eyes, saying, </a:t>
            </a:r>
            <a:r>
              <a:rPr lang="en-US" sz="4000" dirty="0">
                <a:solidFill>
                  <a:srgbClr val="FF0000"/>
                </a:solidFill>
              </a:rPr>
              <a:t>"According to your faith let it be to you."</a:t>
            </a:r>
            <a:r>
              <a:rPr lang="en-US" sz="4000" dirty="0"/>
              <a:t> 30 And their eyes were opened... </a:t>
            </a:r>
          </a:p>
          <a:p>
            <a:pPr algn="ctr"/>
            <a:r>
              <a:rPr lang="en-US" sz="4000" b="1" dirty="0"/>
              <a:t> </a:t>
            </a:r>
            <a:endParaRPr lang="en-US" sz="4000" dirty="0"/>
          </a:p>
          <a:p>
            <a:pPr algn="ctr"/>
            <a:r>
              <a:rPr lang="en-US" sz="4000" dirty="0"/>
              <a:t> </a:t>
            </a:r>
          </a:p>
          <a:p>
            <a:pPr algn="ctr"/>
            <a:endParaRPr lang="en-US" sz="4000" u="sng" dirty="0"/>
          </a:p>
          <a:p>
            <a:pPr algn="ctr"/>
            <a:r>
              <a:rPr lang="en-US" sz="4000" dirty="0"/>
              <a:t> </a:t>
            </a:r>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Our Miracle Working God</a:t>
            </a:r>
            <a:endParaRPr lang="en-US" sz="3200" dirty="0"/>
          </a:p>
          <a:p>
            <a:pPr algn="ctr"/>
            <a:r>
              <a:rPr lang="en-US" sz="2800" b="1" dirty="0"/>
              <a:t>by Pastor Fee Soliven</a:t>
            </a:r>
            <a:endParaRPr lang="en-US" sz="2800" dirty="0"/>
          </a:p>
          <a:p>
            <a:pPr algn="ctr"/>
            <a:r>
              <a:rPr lang="en-US" sz="3200" b="1" dirty="0"/>
              <a:t>Daniel 3:13-18</a:t>
            </a:r>
            <a:endParaRPr lang="en-US" sz="3200" dirty="0"/>
          </a:p>
          <a:p>
            <a:pPr algn="ctr"/>
            <a:r>
              <a:rPr lang="en-US" sz="3200" b="1" dirty="0"/>
              <a:t>Sunday Morning</a:t>
            </a:r>
            <a:endParaRPr lang="en-US" sz="3200" dirty="0"/>
          </a:p>
          <a:p>
            <a:pPr algn="ctr"/>
            <a:r>
              <a:rPr lang="en-US" sz="3200" b="1" dirty="0"/>
              <a:t>November 2,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6800" y="5686714"/>
            <a:ext cx="1549399" cy="1162050"/>
          </a:xfrm>
          <a:prstGeom prst="rect">
            <a:avLst/>
          </a:prstGeom>
        </p:spPr>
      </p:pic>
      <p:pic>
        <p:nvPicPr>
          <p:cNvPr id="5" name="Picture 4" descr="A large wave coming out of a beach&#10;&#10;AI-generated content may be incorrect.">
            <a:extLst>
              <a:ext uri="{FF2B5EF4-FFF2-40B4-BE49-F238E27FC236}">
                <a16:creationId xmlns:a16="http://schemas.microsoft.com/office/drawing/2014/main" id="{5030D778-8A17-26DE-9FFD-669441766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953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dirty="0"/>
              <a:t> </a:t>
            </a:r>
            <a:r>
              <a:rPr lang="en-US" sz="4000" b="1" dirty="0"/>
              <a:t>99% of doctors are convinced that religious belief can heal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dirty="0"/>
              <a:t>75% of doctors believe the prayers of others can help a patient's recovery</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38 % of doctors believe that faith in Christ can make people well</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8. God is Able to Keep us from Falling </a:t>
            </a:r>
            <a:endParaRPr lang="en-US" sz="4000" dirty="0"/>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Jude 24</a:t>
            </a:r>
            <a:endParaRPr lang="en-US" sz="4000" u="sng" dirty="0"/>
          </a:p>
          <a:p>
            <a:pPr algn="ctr"/>
            <a:r>
              <a:rPr lang="en-US" sz="4000" dirty="0"/>
              <a:t>"Now to Him who is able to keep you from stumbling, And to present you faultless Before the presence of His glory with exceeding joy"</a:t>
            </a:r>
          </a:p>
          <a:p>
            <a:pPr algn="ctr"/>
            <a:r>
              <a:rPr lang="en-US" sz="4000" b="1" dirty="0"/>
              <a:t> </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John 1:8-10</a:t>
            </a:r>
            <a:endParaRPr lang="en-US" sz="4000" u="sng" dirty="0"/>
          </a:p>
          <a:p>
            <a:pPr algn="ctr"/>
            <a:r>
              <a:rPr lang="en-US" sz="4000" dirty="0"/>
              <a:t>8 If we say that we have no sin, we deceive ourselves, and the truth is not in us. 9 If we confess our sins, He is faithful and just to forgive us our sins and to cleanse us from all unrighteousness. 10 If we say that we have not sinned, we make Him a liar, and His word is not in us. </a:t>
            </a:r>
          </a:p>
          <a:p>
            <a:pPr algn="ctr"/>
            <a:r>
              <a:rPr lang="en-US" sz="4000" dirty="0"/>
              <a:t> </a:t>
            </a:r>
          </a:p>
          <a:p>
            <a:pPr algn="ctr"/>
            <a:r>
              <a:rPr lang="en-US" sz="40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9. God is Able to Keep Us after Salvation!</a:t>
            </a:r>
            <a:endParaRPr lang="en-US" sz="4000" dirty="0"/>
          </a:p>
          <a:p>
            <a:pPr algn="ctr"/>
            <a:r>
              <a:rPr lang="en-US" sz="4000" b="1" dirty="0"/>
              <a:t> </a:t>
            </a: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6:35-40</a:t>
            </a:r>
            <a:endParaRPr lang="en-US" sz="4000" u="sng" dirty="0"/>
          </a:p>
          <a:p>
            <a:pPr algn="ctr"/>
            <a:r>
              <a:rPr lang="en-US" sz="4000" dirty="0"/>
              <a:t>35 And Jesus said to them, </a:t>
            </a:r>
            <a:r>
              <a:rPr lang="en-US" sz="4000" dirty="0">
                <a:solidFill>
                  <a:srgbClr val="FF0000"/>
                </a:solidFill>
              </a:rPr>
              <a:t>"I am the bread of life. He who comes to Me shall never hunger, and he who believes in Me shall never thirst. </a:t>
            </a:r>
            <a:r>
              <a:rPr lang="en-US" sz="4000" dirty="0"/>
              <a:t>36 </a:t>
            </a:r>
            <a:r>
              <a:rPr lang="en-US" sz="4000" dirty="0">
                <a:solidFill>
                  <a:srgbClr val="FF0000"/>
                </a:solidFill>
              </a:rPr>
              <a:t>But I said to you that you have seen Me and yet do not believe.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37 </a:t>
            </a:r>
            <a:r>
              <a:rPr lang="en-US" sz="4000" dirty="0">
                <a:solidFill>
                  <a:srgbClr val="FF0000"/>
                </a:solidFill>
              </a:rPr>
              <a:t>All that the Father gives Me will come to Me, and the one who comes to Me I will by no means cast out.</a:t>
            </a:r>
            <a:r>
              <a:rPr lang="en-US" sz="4000" dirty="0"/>
              <a:t> 38 </a:t>
            </a:r>
            <a:r>
              <a:rPr lang="en-US" sz="4000" dirty="0">
                <a:solidFill>
                  <a:srgbClr val="FF0000"/>
                </a:solidFill>
              </a:rPr>
              <a:t>For I have come down from heaven, not to do My own will, but the will of Him who sent Me</a:t>
            </a:r>
            <a:r>
              <a:rPr lang="en-US" sz="4000" dirty="0"/>
              <a:t>. 39 </a:t>
            </a:r>
            <a:r>
              <a:rPr lang="en-US" sz="4000" dirty="0">
                <a:solidFill>
                  <a:srgbClr val="FF0000"/>
                </a:solidFill>
              </a:rPr>
              <a:t>This is the will of the Father who sent Me, that of all He has given Me I should lose nothing, but should raise it up at the last day.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40 </a:t>
            </a:r>
            <a:r>
              <a:rPr lang="en-US" sz="4000" dirty="0">
                <a:solidFill>
                  <a:srgbClr val="FF0000"/>
                </a:solidFill>
              </a:rPr>
              <a:t>And this is the will of Him who sent Me, that everyone who sees the Son and believes in Him may have everlasting life; and I will raise him up at the last day."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Daniel 3:13-18</a:t>
            </a:r>
            <a:endParaRPr lang="en-US" sz="4000" u="sng" dirty="0"/>
          </a:p>
          <a:p>
            <a:pPr algn="ctr"/>
            <a:r>
              <a:rPr lang="en-US" sz="4000" dirty="0"/>
              <a:t>13 Then Nebuchadnezzar, in rage and fury, gave the command to bring Shadrach, Meshach, and Abed-</a:t>
            </a:r>
            <a:r>
              <a:rPr lang="en-US" sz="4000" dirty="0" err="1"/>
              <a:t>nego</a:t>
            </a:r>
            <a:r>
              <a:rPr lang="en-US" sz="4000" dirty="0"/>
              <a:t>. So they brought these men before the king. 14 Nebuchadnezzar spoke, saying to them, "Is it true, Shadrach, Meshach, and Abed-</a:t>
            </a:r>
            <a:r>
              <a:rPr lang="en-US" sz="4000" dirty="0" err="1"/>
              <a:t>nego</a:t>
            </a:r>
            <a:r>
              <a:rPr lang="en-US" sz="4000" dirty="0"/>
              <a:t>, that you do not serve my gods or worship the gold image which I have set up?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John 6:44-45</a:t>
            </a:r>
            <a:endParaRPr lang="en-US" sz="4000" u="sng" dirty="0"/>
          </a:p>
          <a:p>
            <a:pPr algn="ctr"/>
            <a:r>
              <a:rPr lang="en-US" sz="4000" dirty="0"/>
              <a:t>44 </a:t>
            </a:r>
            <a:r>
              <a:rPr lang="en-US" sz="4000" dirty="0">
                <a:solidFill>
                  <a:srgbClr val="FF0000"/>
                </a:solidFill>
              </a:rPr>
              <a:t>No one can come to Me unless the Father who sent Me draws him; and I will raise him up at the last day. </a:t>
            </a:r>
            <a:r>
              <a:rPr lang="en-US" sz="4000" dirty="0"/>
              <a:t>45 </a:t>
            </a:r>
            <a:r>
              <a:rPr lang="en-US" sz="4000" dirty="0">
                <a:solidFill>
                  <a:srgbClr val="FF0000"/>
                </a:solidFill>
              </a:rPr>
              <a:t>It is written in the prophets, 'And they shall all be taught by God.'</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a:t>
            </a:r>
            <a:r>
              <a:rPr lang="en-US" sz="4000" dirty="0"/>
              <a:t> </a:t>
            </a:r>
            <a:r>
              <a:rPr lang="en-US" sz="4000" b="1" dirty="0"/>
              <a:t>10. God is Able to Rebuke the Enemies of Our Lives!</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E660-CD6B-66E9-6177-4A839A78D4A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DD8FA3-2DDC-40B0-112C-1934AA9A2CD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Romans 8:31-39</a:t>
            </a:r>
            <a:endParaRPr lang="en-US" sz="4000" u="sng" dirty="0"/>
          </a:p>
          <a:p>
            <a:pPr algn="ctr"/>
            <a:r>
              <a:rPr lang="en-US" sz="4000" dirty="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9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35FD-2628-B2BB-E245-1FE5B985D6C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2BAB3E-D247-76C1-E44D-10A7350B9070}"/>
              </a:ext>
            </a:extLst>
          </p:cNvPr>
          <p:cNvSpPr txBox="1">
            <a:spLocks noChangeArrowheads="1"/>
          </p:cNvSpPr>
          <p:nvPr/>
        </p:nvSpPr>
        <p:spPr>
          <a:xfrm>
            <a:off x="0" y="0"/>
            <a:ext cx="12192000" cy="5486400"/>
          </a:xfrm>
          <a:prstGeom prst="rect">
            <a:avLst/>
          </a:prstGeom>
        </p:spPr>
        <p:txBody>
          <a:bodyPr/>
          <a:lstStyle/>
          <a:p>
            <a:pPr algn="ctr"/>
            <a:r>
              <a:rPr lang="en-US" sz="4000" dirty="0"/>
              <a:t>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4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205FE8-3488-AFD1-C8BF-917D5E39274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C45AC2-1B0A-66FA-D66B-32186CBDB9F1}"/>
              </a:ext>
            </a:extLst>
          </p:cNvPr>
          <p:cNvSpPr txBox="1">
            <a:spLocks noChangeArrowheads="1"/>
          </p:cNvSpPr>
          <p:nvPr/>
        </p:nvSpPr>
        <p:spPr>
          <a:xfrm>
            <a:off x="0" y="0"/>
            <a:ext cx="12192000" cy="5486400"/>
          </a:xfrm>
          <a:prstGeom prst="rect">
            <a:avLst/>
          </a:prstGeom>
        </p:spPr>
        <p:txBody>
          <a:bodyPr/>
          <a:lstStyle/>
          <a:p>
            <a:pPr algn="ctr"/>
            <a:r>
              <a:rPr lang="en-US" sz="4000" dirty="0"/>
              <a:t> 36 As it is written: "For Your sake we are killed all day long; We are accounted as sheep for the slaughter." 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332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4882D7-9EBA-2167-B778-20F53E40296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ADA346C-AB0C-5524-526E-70411FF31EE6}"/>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2 Corinthians 9:8-11</a:t>
            </a:r>
            <a:endParaRPr lang="en-US" sz="4000" u="sng" dirty="0"/>
          </a:p>
          <a:p>
            <a:pPr algn="ctr"/>
            <a:r>
              <a:rPr lang="en-US" sz="4000" dirty="0"/>
              <a:t>8 And God is able to make all grace abound toward you, that you, always having all sufficiency in all things, may have an abundance for every good work. 9 As it is written: "He has dispersed abroad, He has given to the poor; His righteousness endures forever." 10 Now may He who supplies seed to the </a:t>
            </a:r>
            <a:r>
              <a:rPr lang="en-US" sz="4000" dirty="0" err="1"/>
              <a:t>sower</a:t>
            </a:r>
            <a:r>
              <a:rPr lang="en-US" sz="4000" dirty="0"/>
              <a:t>, and bread for food, supply and multiply the seed you have sown and increase the fruits of your righteousness...</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833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algn="ctr"/>
            <a:r>
              <a:rPr lang="en-US" sz="4000" dirty="0"/>
              <a:t> 15 Now if you are ready at the time you hear the sound of the horn, flute, harp, lyre, and psaltery, in symphony with all kinds of music, and you fall down and worship the image which I have made, good! But if you do not worship, you shall be cast immediately into the midst of a burning fiery furnace. And who is the god who will deliver you from my hands?" </a:t>
            </a:r>
          </a:p>
          <a:p>
            <a:pPr algn="ctr"/>
            <a:r>
              <a:rPr lang="en-US" sz="4000" dirty="0"/>
              <a:t> </a:t>
            </a:r>
          </a:p>
          <a:p>
            <a:pPr algn="ctr"/>
            <a:endParaRPr lang="en-US" sz="4000" dirty="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863417"/>
          </a:xfrm>
          <a:prstGeom prst="rect">
            <a:avLst/>
          </a:prstGeom>
          <a:noFill/>
        </p:spPr>
        <p:txBody>
          <a:bodyPr wrap="square" rtlCol="0">
            <a:spAutoFit/>
          </a:bodyPr>
          <a:lstStyle/>
          <a:p>
            <a:pPr algn="ctr"/>
            <a:r>
              <a:rPr lang="en-US" sz="4000" dirty="0"/>
              <a:t>16 Shadrach, Meshach, and Abed-</a:t>
            </a:r>
            <a:r>
              <a:rPr lang="en-US" sz="4000" dirty="0" err="1"/>
              <a:t>nego</a:t>
            </a:r>
            <a:r>
              <a:rPr lang="en-US" sz="4000" dirty="0"/>
              <a:t> answered and said to the king, "O Nebuchadnezzar, we have no need to answer you in this matter. 17 If that is the case, our God whom we serve is able to deliver us from the burning fiery furnace, and He will deliver us from your hand, O king. 18 But if not, let it be known to you, O king, that we do not serve your gods, nor will we worship the gold image which you have set up."</a:t>
            </a:r>
          </a:p>
          <a:p>
            <a:pPr algn="ctr"/>
            <a:r>
              <a:rPr lang="en-US" sz="4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1. God is Able to Save to the Uttermost</a:t>
            </a:r>
            <a:endParaRPr lang="en-US" sz="4000" dirty="0"/>
          </a:p>
          <a:p>
            <a:pPr algn="ctr"/>
            <a:r>
              <a:rPr lang="en-US" sz="4000" dirty="0"/>
              <a:t> </a:t>
            </a:r>
          </a:p>
          <a:p>
            <a:pPr algn="ct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4401205"/>
          </a:xfrm>
          <a:prstGeom prst="rect">
            <a:avLst/>
          </a:prstGeom>
        </p:spPr>
        <p:txBody>
          <a:bodyPr wrap="square">
            <a:spAutoFit/>
          </a:bodyPr>
          <a:lstStyle/>
          <a:p>
            <a:pPr algn="ctr"/>
            <a:r>
              <a:rPr lang="en-US" sz="4000" b="1" u="sng" dirty="0"/>
              <a:t>Hebrew 7:25</a:t>
            </a:r>
            <a:endParaRPr lang="en-US" sz="4000" u="sng" dirty="0"/>
          </a:p>
          <a:p>
            <a:pPr algn="ctr"/>
            <a:r>
              <a:rPr lang="en-US" sz="4000" dirty="0"/>
              <a:t>"Therefore He is also able to save to the uttermost those who come to God through Him, since He always lives to make intercession for them"</a:t>
            </a:r>
          </a:p>
          <a:p>
            <a:pPr algn="ctr"/>
            <a:r>
              <a:rPr lang="en-US" sz="4000" dirty="0"/>
              <a:t> </a:t>
            </a:r>
          </a:p>
          <a:p>
            <a:pPr algn="ctr"/>
            <a:r>
              <a:rPr lang="en-US" sz="4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Ezekiel 11:17-20</a:t>
            </a:r>
            <a:endParaRPr lang="en-US" sz="4000" u="sng" dirty="0"/>
          </a:p>
          <a:p>
            <a:pPr algn="ctr"/>
            <a:r>
              <a:rPr lang="en-US" sz="4000" dirty="0"/>
              <a:t>17 "Therefore say, 'Thus says the Lord GOD: "I will gather you from the peoples, assemble you from the countries where you have been scattered, and I will give you the land of Israel." ' 18 "And they will go there, and they will take away all its detestable things and all its abominations from there.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24538</TotalTime>
  <Words>2526</Words>
  <Application>Microsoft Office PowerPoint</Application>
  <PresentationFormat>Widescreen</PresentationFormat>
  <Paragraphs>206</Paragraphs>
  <Slides>54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872</cp:revision>
  <dcterms:created xsi:type="dcterms:W3CDTF">2009-08-18T08:19:59Z</dcterms:created>
  <dcterms:modified xsi:type="dcterms:W3CDTF">2025-11-05T02:33:28Z</dcterms:modified>
</cp:coreProperties>
</file>