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52"/>
  </p:notesMasterIdLst>
  <p:handoutMasterIdLst>
    <p:handoutMasterId r:id="rId53"/>
  </p:handoutMasterIdLst>
  <p:sldIdLst>
    <p:sldId id="1725" r:id="rId4"/>
    <p:sldId id="460" r:id="rId5"/>
    <p:sldId id="826" r:id="rId6"/>
    <p:sldId id="999" r:id="rId7"/>
    <p:sldId id="372" r:id="rId8"/>
    <p:sldId id="564" r:id="rId9"/>
    <p:sldId id="1711" r:id="rId10"/>
    <p:sldId id="375" r:id="rId11"/>
    <p:sldId id="1000" r:id="rId12"/>
    <p:sldId id="461" r:id="rId13"/>
    <p:sldId id="1001" r:id="rId14"/>
    <p:sldId id="1040" r:id="rId15"/>
    <p:sldId id="464" r:id="rId16"/>
    <p:sldId id="833" r:id="rId17"/>
    <p:sldId id="465" r:id="rId18"/>
    <p:sldId id="373" r:id="rId19"/>
    <p:sldId id="374" r:id="rId20"/>
    <p:sldId id="979" r:id="rId21"/>
    <p:sldId id="1638" r:id="rId22"/>
    <p:sldId id="981" r:id="rId23"/>
    <p:sldId id="980" r:id="rId24"/>
    <p:sldId id="985" r:id="rId25"/>
    <p:sldId id="984" r:id="rId26"/>
    <p:sldId id="1003" r:id="rId27"/>
    <p:sldId id="983" r:id="rId28"/>
    <p:sldId id="1002" r:id="rId29"/>
    <p:sldId id="1016" r:id="rId30"/>
    <p:sldId id="1015" r:id="rId31"/>
    <p:sldId id="1026" r:id="rId32"/>
    <p:sldId id="1678" r:id="rId33"/>
    <p:sldId id="1617" r:id="rId34"/>
    <p:sldId id="1618" r:id="rId35"/>
    <p:sldId id="1619" r:id="rId36"/>
    <p:sldId id="402" r:id="rId37"/>
    <p:sldId id="403" r:id="rId38"/>
    <p:sldId id="1620" r:id="rId39"/>
    <p:sldId id="1621" r:id="rId40"/>
    <p:sldId id="1645" r:id="rId41"/>
    <p:sldId id="1646" r:id="rId42"/>
    <p:sldId id="969" r:id="rId43"/>
    <p:sldId id="970" r:id="rId44"/>
    <p:sldId id="971" r:id="rId45"/>
    <p:sldId id="972" r:id="rId46"/>
    <p:sldId id="973" r:id="rId47"/>
    <p:sldId id="974" r:id="rId48"/>
    <p:sldId id="975" r:id="rId49"/>
    <p:sldId id="1597" r:id="rId50"/>
    <p:sldId id="852" r:id="rId51"/>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12/23/2025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12/23/2025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12/23/2025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12/23/2025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12/23/2025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12/23/2025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12/23/2025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12/23/2025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12/23/2025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12/23/2025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12/23/2025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12/23/2025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05044356-E8BB-6034-25C9-0E3D723A712C}"/>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034BC998-B9C1-FF31-D817-BC40831F4B0D}"/>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566755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b="1" dirty="0"/>
              <a:t> </a:t>
            </a:r>
            <a:r>
              <a:rPr lang="en-US" sz="4000" b="1" u="sng" dirty="0"/>
              <a:t>Matthew 1:18-21</a:t>
            </a:r>
            <a:endParaRPr lang="en-US" sz="4000" u="sng" dirty="0"/>
          </a:p>
          <a:p>
            <a:pPr algn="ctr"/>
            <a:r>
              <a:rPr lang="en-US" sz="4000" dirty="0"/>
              <a:t>18 Now the birth of Jesus Christ was as follows: After His mother Mary was betrothed to Joseph, before they came together, she was found with child of the Holy Spirit. 19 Then Joseph her husband, being a just man, and not wanting to make her a public example, was minded to put her away secretly. </a:t>
            </a:r>
          </a:p>
          <a:p>
            <a:pPr algn="ctr"/>
            <a:r>
              <a:rPr lang="en-US" sz="4000" dirty="0"/>
              <a:t> </a:t>
            </a:r>
          </a:p>
          <a:p>
            <a:pPr algn="ct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 20 But while he thought about these things, behold, an angel of the Lord appeared to him in a dream, saying, "Joseph, son of David, do not be afraid to take to you Mary your wife, for that which is conceived in her is of the Holy Spirit. 21 And she will bring forth a Son, and you shall call His name JESUS, for He will save His people from their sins."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Matthew 1:21</a:t>
            </a:r>
            <a:endParaRPr lang="en-US" sz="4000" u="sng" dirty="0"/>
          </a:p>
          <a:p>
            <a:pPr algn="ctr"/>
            <a:r>
              <a:rPr lang="en-US" sz="4000" dirty="0"/>
              <a:t>And she will bring forth a Son, and you shall call His name JESUS, for He will save His people from their sins."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Philippians 2:10-11</a:t>
            </a:r>
            <a:endParaRPr lang="en-US" sz="4000" u="sng" dirty="0"/>
          </a:p>
          <a:p>
            <a:pPr algn="ctr"/>
            <a:r>
              <a:rPr lang="en-US" sz="4000" dirty="0"/>
              <a:t>10 that at the name of Jesus every knee should bow, of those in heaven, and of those on earth, and of those under the earth, 11 and that every tongue should confess that Jesus Christ is Lord, to the glory of God the Father.</a:t>
            </a:r>
          </a:p>
          <a:p>
            <a:pPr algn="ctr"/>
            <a:r>
              <a:rPr lang="en-US" sz="4000" b="1" dirty="0"/>
              <a:t> </a:t>
            </a:r>
            <a:endParaRPr lang="en-US" sz="4000" dirty="0"/>
          </a:p>
          <a:p>
            <a:pPr marL="0" marR="0" algn="ctr">
              <a:lnSpc>
                <a:spcPct val="115000"/>
              </a:lnSpc>
              <a:spcBef>
                <a:spcPts val="0"/>
              </a:spcBef>
              <a:spcAft>
                <a:spcPts val="0"/>
              </a:spcAft>
            </a:pPr>
            <a:endParaRPr lang="en-US" sz="4000" dirty="0">
              <a:effectLst/>
              <a:ea typeface="Verdana" panose="020B060403050404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God has Heralded His One and Only Message and that is for All People to Repent and Turn to God!</a:t>
            </a:r>
            <a:endParaRPr lang="en-US" sz="4000" dirty="0"/>
          </a:p>
          <a:p>
            <a:pPr algn="ctr"/>
            <a:r>
              <a:rPr lang="en-US" sz="4000" dirty="0"/>
              <a:t>  </a:t>
            </a:r>
          </a:p>
          <a:p>
            <a:pPr algn="ctr"/>
            <a:endParaRPr lang="en-US" sz="4000" u="sng" dirty="0"/>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Acts 3:18-19</a:t>
            </a:r>
            <a:endParaRPr lang="en-US" sz="4000" u="sng" dirty="0"/>
          </a:p>
          <a:p>
            <a:pPr algn="ctr"/>
            <a:r>
              <a:rPr lang="en-US" sz="4000" dirty="0"/>
              <a:t>18 But those things which God foretold by the mouth of all His prophets, that the Christ would suffer, He has thus fulfilled. 19 Repent therefore and be converted, that your sins may be blotted out, so that times of refreshing may come from the presence of the Lord,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 </a:t>
            </a:r>
            <a:r>
              <a:rPr lang="en-US" sz="4000" b="1" u="sng" dirty="0"/>
              <a:t>2 Peter 3:9</a:t>
            </a:r>
            <a:endParaRPr lang="en-US" sz="4000" u="sng" dirty="0"/>
          </a:p>
          <a:p>
            <a:pPr algn="ctr"/>
            <a:r>
              <a:rPr lang="en-US" sz="4000" dirty="0"/>
              <a:t>9 The Lord is not slack concerning His promise, as some count slackness, but is longsuffering toward us, not willing that any should perish but that all should come to repentance.</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The Old Testament Saints, John the Baptist, Jesus and the Apostles Proclaimed the same Message to Repent!</a:t>
            </a:r>
            <a:endParaRPr lang="en-US" sz="4000" dirty="0"/>
          </a:p>
          <a:p>
            <a:pPr algn="ctr"/>
            <a:r>
              <a:rPr lang="en-US" sz="4000" dirty="0"/>
              <a:t> </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algn="ctr"/>
            <a:r>
              <a:rPr lang="en-US" sz="4000" b="1" u="sng" dirty="0"/>
              <a:t>Isaiah 55:6-8</a:t>
            </a:r>
            <a:endParaRPr lang="en-US" sz="4000" u="sng" dirty="0"/>
          </a:p>
          <a:p>
            <a:pPr algn="ctr"/>
            <a:r>
              <a:rPr lang="en-US" sz="4000" dirty="0"/>
              <a:t>6 Seek the LORD while He may be found, Call upon Him while He is near. 7 Let the wicked forsake his way, And the unrighteous man his thoughts; Let him return to the LORD, And He will have mercy on him; And to our God, For He will abundantly pardon. 8 "For My thoughts are not your thoughts, Nor are your ways My ways," says the LORD.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algn="ctr"/>
            <a:r>
              <a:rPr lang="en-US" sz="4000" b="1" u="sng" dirty="0"/>
              <a:t>Matthew 3:1-3</a:t>
            </a:r>
            <a:endParaRPr lang="en-US" sz="4000" u="sng" dirty="0"/>
          </a:p>
          <a:p>
            <a:pPr algn="ctr"/>
            <a:r>
              <a:rPr lang="en-US" sz="4000" dirty="0"/>
              <a:t>1 In those days John the Baptist came preaching in the wilderness of Judea, 2 and saying, "Repent, for the kingdom of heaven is at hand!" 3 For this is he who was spoken of by the prophet Isaiah, saying: "The voice of one crying in the wilderness: 'Prepare the way of the LORD; Make His paths straight.' "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Verdana" panose="020B0604030504040204" pitchFamily="34" charset="0"/>
                <a:cs typeface="Times New Roman" panose="02020603050405020304" pitchFamily="18" charset="0"/>
              </a:rPr>
              <a:t> </a:t>
            </a:r>
            <a:r>
              <a:rPr lang="en-US" sz="4000" dirty="0">
                <a:ea typeface="Verdana" panose="020B0604030504040204" pitchFamily="34" charset="0"/>
                <a:cs typeface="Times New Roman" panose="02020603050405020304" pitchFamily="18" charset="0"/>
              </a:rPr>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algn="ctr"/>
            <a:r>
              <a:rPr lang="en-US" sz="4000" dirty="0"/>
              <a:t> </a:t>
            </a:r>
            <a:r>
              <a:rPr lang="en-US" sz="4000" b="1" u="sng" dirty="0"/>
              <a:t>Matthew 4:16-17</a:t>
            </a:r>
            <a:endParaRPr lang="en-US" sz="4000" u="sng" dirty="0"/>
          </a:p>
          <a:p>
            <a:pPr algn="ctr"/>
            <a:r>
              <a:rPr lang="en-US" sz="4000" dirty="0"/>
              <a:t>16 The people who sat in darkness have seen a great light, And upon those who sat in the region and shadow of death Light has dawned." 17 From that time Jesus began to preach and to say, </a:t>
            </a:r>
            <a:r>
              <a:rPr lang="en-US" sz="4000" dirty="0">
                <a:solidFill>
                  <a:srgbClr val="FF0000"/>
                </a:solidFill>
              </a:rPr>
              <a:t>"Repent, for the kingdom of heaven is at hand." </a:t>
            </a: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t>Luke 5:30-32</a:t>
            </a:r>
            <a:endParaRPr lang="en-US" sz="4000" u="sng" dirty="0"/>
          </a:p>
          <a:p>
            <a:pPr algn="ctr"/>
            <a:r>
              <a:rPr lang="en-US" sz="4000" dirty="0"/>
              <a:t>30 And their scribes and the Pharisees complained against His disciples, saying, "Why do You eat and drink with tax collectors and sinners?" 31 Jesus answered and said to them, </a:t>
            </a:r>
            <a:r>
              <a:rPr lang="en-US" sz="4000" dirty="0">
                <a:solidFill>
                  <a:srgbClr val="FF0000"/>
                </a:solidFill>
              </a:rPr>
              <a:t>"Those who are well have no need of a physician, but those who are sick. 32 I have not come to call the righteous, but sinners, to repentance."</a:t>
            </a:r>
          </a:p>
          <a:p>
            <a:pPr lvl="0" algn="ctr">
              <a:lnSpc>
                <a:spcPct val="115000"/>
              </a:lnSpc>
              <a:spcBef>
                <a:spcPts val="0"/>
              </a:spcBef>
              <a:spcAft>
                <a:spcPts val="0"/>
              </a:spcAf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Acts 2:38-39</a:t>
            </a:r>
            <a:endParaRPr lang="en-US" sz="4000" u="sng" dirty="0"/>
          </a:p>
          <a:p>
            <a:pPr algn="ctr"/>
            <a:r>
              <a:rPr lang="en-US" sz="4000" dirty="0"/>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6945" y="0"/>
            <a:ext cx="12192000" cy="5486400"/>
          </a:xfrm>
          <a:prstGeom prst="rect">
            <a:avLst/>
          </a:prstGeom>
        </p:spPr>
        <p:txBody>
          <a:bodyPr/>
          <a:lstStyle/>
          <a:p>
            <a:pPr algn="ctr"/>
            <a:r>
              <a:rPr lang="en-US" sz="4000" b="1" u="sng" dirty="0"/>
              <a:t>Acts 3:18-19</a:t>
            </a:r>
            <a:endParaRPr lang="en-US" sz="4000" u="sng" dirty="0"/>
          </a:p>
          <a:p>
            <a:pPr algn="ctr"/>
            <a:r>
              <a:rPr lang="en-US" sz="4000" dirty="0"/>
              <a:t>18 But those things which God foretold by the mouth of all His prophets, that the Christ would suffer, He has thus fulfilled. 19 Repent therefore and be converted, that your sins may be blotted out, so that times of refreshing may come from the presence of the Lord…</a:t>
            </a:r>
          </a:p>
          <a:p>
            <a:pPr algn="ctr"/>
            <a:r>
              <a:rPr lang="en-US" sz="4000" dirty="0"/>
              <a:t> </a:t>
            </a:r>
          </a:p>
          <a:p>
            <a:pPr algn="ctr"/>
            <a:r>
              <a:rPr lang="en-US" sz="4000" dirty="0"/>
              <a:t> </a:t>
            </a:r>
          </a:p>
          <a:p>
            <a:pPr algn="ctr"/>
            <a:r>
              <a:rPr lang="en-US" sz="4400" dirty="0"/>
              <a:t> </a:t>
            </a:r>
          </a:p>
          <a:p>
            <a:pPr algn="ctr"/>
            <a:endParaRPr lang="en-US" sz="4400" dirty="0"/>
          </a:p>
          <a:p>
            <a:pPr algn="ctr"/>
            <a:r>
              <a:rPr lang="en-US" sz="4400" dirty="0"/>
              <a:t> </a:t>
            </a: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b="1" dirty="0"/>
              <a:t> </a:t>
            </a:r>
            <a:endParaRPr lang="en-US" sz="4000" dirty="0"/>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Why Does the Majority of The World Cannot Hear God’s Message?</a:t>
            </a:r>
            <a:endParaRPr lang="en-US" sz="4000" dirty="0"/>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1 Corinthians 2:14-16</a:t>
            </a:r>
            <a:endParaRPr lang="en-US" sz="4000" u="sng" dirty="0"/>
          </a:p>
          <a:p>
            <a:pPr algn="ctr"/>
            <a:r>
              <a:rPr lang="en-US" sz="4000" dirty="0"/>
              <a:t>14 But the natural man does not receive the things of the Spirit of God, for they are foolishness to him; nor can he know them, because they are spiritually discerned. 15 But he who is spiritual judges all things, yet he himself is rightly judged by no one. 16 For "who has known the mind of the LORD that he may instruct Him?" But we have the mind of Christ. </a:t>
            </a:r>
          </a:p>
          <a:p>
            <a:pPr algn="ctr"/>
            <a:r>
              <a:rPr lang="en-US" sz="4000" dirty="0"/>
              <a:t> </a:t>
            </a:r>
          </a:p>
          <a:p>
            <a:pPr algn="ctr"/>
            <a:r>
              <a:rPr lang="en-US" sz="4000" dirty="0"/>
              <a:t> </a:t>
            </a:r>
          </a:p>
          <a:p>
            <a:pPr algn="ctr"/>
            <a:r>
              <a:rPr lang="en-US" sz="4000" dirty="0"/>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2 Corinthians 4:3-4</a:t>
            </a:r>
            <a:endParaRPr lang="en-US" sz="4000" u="sng" dirty="0"/>
          </a:p>
          <a:p>
            <a:pPr algn="ctr"/>
            <a:r>
              <a:rPr lang="en-US" sz="4000" dirty="0"/>
              <a:t>3 But even if our gospel is veiled, it is veiled to those who are perishing, 4 whose minds the god of this age has blinded, who do not believe, lest the light of the gospel of the glory of Christ, who is the image of God, should shine on them.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John 12:37-41</a:t>
            </a:r>
            <a:endParaRPr lang="en-US" sz="4000" u="sng" dirty="0"/>
          </a:p>
          <a:p>
            <a:pPr algn="ctr"/>
            <a:r>
              <a:rPr lang="en-US" sz="4000" dirty="0"/>
              <a:t>37 But although He had done so many signs before them, they did not believe in Him, 38 that the word of Isaiah the prophet might be fulfilled, which he spoke: "Lord, who has believed our report? And to whom has the arm of the LORD been revealed?" 39 Therefore they could not believe, because Isaiah said again: </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 </a:t>
            </a:r>
            <a:r>
              <a:rPr lang="en-US" sz="4000" dirty="0"/>
              <a:t>40 "He has blinded their eyes and hardened their hearts, Lest they should see with their eyes, Lest they should understand with their hearts and turn, So that I should heal them." 41 These things Isaiah said when he saw His glory and spoke of Him. </a:t>
            </a:r>
          </a:p>
          <a:p>
            <a:pPr algn="ctr"/>
            <a:r>
              <a:rPr lang="en-US" sz="4000" dirty="0"/>
              <a:t>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Born Again Believers Must Continue to Preach The Word of Truth!</a:t>
            </a:r>
            <a:endParaRPr lang="en-US" sz="4000" dirty="0"/>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endParaRPr lang="en-US" sz="4000" u="sng" dirty="0"/>
          </a:p>
          <a:p>
            <a:pPr algn="ctr"/>
            <a:r>
              <a:rPr lang="en-US" sz="4000" dirty="0"/>
              <a:t> </a:t>
            </a:r>
          </a:p>
          <a:p>
            <a:pPr algn="ct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algn="ctr"/>
            <a:r>
              <a:rPr lang="en-US" sz="3200" b="1" dirty="0"/>
              <a:t>Jesus Was Born To Deliver Us</a:t>
            </a:r>
            <a:endParaRPr lang="en-US" sz="3200" dirty="0"/>
          </a:p>
          <a:p>
            <a:pPr algn="ctr"/>
            <a:r>
              <a:rPr lang="en-US" sz="2800" b="1" dirty="0"/>
              <a:t>By Pastor Fee Soliven</a:t>
            </a:r>
            <a:endParaRPr lang="en-US" sz="2800" dirty="0"/>
          </a:p>
          <a:p>
            <a:pPr algn="ctr"/>
            <a:r>
              <a:rPr lang="en-US" sz="3200" b="1" dirty="0"/>
              <a:t>1 Thessalonians 5:9-11</a:t>
            </a:r>
            <a:endParaRPr lang="en-US" sz="3200" dirty="0"/>
          </a:p>
          <a:p>
            <a:pPr algn="ctr"/>
            <a:r>
              <a:rPr lang="en-US" sz="3200" b="1" dirty="0"/>
              <a:t>Sunday Morning</a:t>
            </a:r>
            <a:endParaRPr lang="en-US" sz="3200" dirty="0"/>
          </a:p>
          <a:p>
            <a:pPr algn="ctr"/>
            <a:r>
              <a:rPr lang="en-US" sz="3200" b="1" dirty="0"/>
              <a:t>December 21, 2025</a:t>
            </a:r>
            <a:endParaRPr lang="en-US" sz="3200" dirty="0"/>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oster with hands in chains&#10;&#10;AI-generated content may be incorrect.">
            <a:extLst>
              <a:ext uri="{FF2B5EF4-FFF2-40B4-BE49-F238E27FC236}">
                <a16:creationId xmlns:a16="http://schemas.microsoft.com/office/drawing/2014/main" id="{F99365E7-D658-A6E3-EB7D-E1C3C21F47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12192000" cy="44196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76200"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7EDE0-572B-2FBD-6D74-3B6D764A1C8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40ED31C-6811-1AA1-DA15-58C9C0D88E1F}"/>
              </a:ext>
            </a:extLst>
          </p:cNvPr>
          <p:cNvSpPr txBox="1">
            <a:spLocks noChangeArrowheads="1"/>
          </p:cNvSpPr>
          <p:nvPr/>
        </p:nvSpPr>
        <p:spPr>
          <a:xfrm>
            <a:off x="0" y="0"/>
            <a:ext cx="12192000" cy="5486400"/>
          </a:xfrm>
          <a:prstGeom prst="rect">
            <a:avLst/>
          </a:prstGeom>
        </p:spPr>
        <p:txBody>
          <a:bodyPr/>
          <a:lstStyle/>
          <a:p>
            <a:pPr algn="ctr"/>
            <a:r>
              <a:rPr lang="en-US" sz="3700" b="1" dirty="0"/>
              <a:t> </a:t>
            </a:r>
            <a:r>
              <a:rPr lang="en-US" sz="3700" dirty="0"/>
              <a:t> </a:t>
            </a:r>
            <a:r>
              <a:rPr lang="en-US" sz="3700" b="1" u="sng" dirty="0"/>
              <a:t>Romans 10:13-15</a:t>
            </a:r>
            <a:endParaRPr lang="en-US" sz="3700" u="sng" dirty="0"/>
          </a:p>
          <a:p>
            <a:pPr algn="ctr"/>
            <a:r>
              <a:rPr lang="en-US" sz="3700" dirty="0"/>
              <a:t>13 For "whoever calls on the name of the LORD shall be saved." 14 How then shall they call on Him in whom they have not believed? And how shall they believe in Him of whom they have not heard? And how shall they hear without a preacher? 15 And how shall they preach unless they are sent? As it is written: "How beautiful are the feet of those who preach the gospel of peace, Who bring glad tidings of good things!"  </a:t>
            </a:r>
          </a:p>
          <a:p>
            <a:pPr algn="ctr"/>
            <a:r>
              <a:rPr lang="en-US" sz="37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217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algn="ctr"/>
            <a:r>
              <a:rPr lang="en-US" sz="4000" b="1" u="sng" dirty="0"/>
              <a:t>Romans 1:16-17</a:t>
            </a:r>
            <a:endParaRPr lang="en-US" sz="4000" u="sng" dirty="0"/>
          </a:p>
          <a:p>
            <a:pPr algn="ctr"/>
            <a:r>
              <a:rPr lang="en-US" sz="4000" dirty="0"/>
              <a:t>16 For I am not ashamed of the gospel of Christ, for it is the power of God to salvation for everyone who believes, for the Jew first and also for the Greek. 17 For in it the righteousness of God is revealed from faith to faith; as it is written, "The just shall live by faith."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Jesus Is Our Only Hope</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Romans 8:22-27</a:t>
            </a:r>
            <a:endParaRPr lang="en-US" sz="4000" u="sng" dirty="0"/>
          </a:p>
          <a:p>
            <a:pPr algn="ctr"/>
            <a:r>
              <a:rPr lang="en-US" sz="4000" dirty="0"/>
              <a:t>22 For we know that the whole creation groans and labors with birth pangs together until now. 23 Not only that, but we also who have the </a:t>
            </a:r>
            <a:r>
              <a:rPr lang="en-US" sz="4000" dirty="0" err="1"/>
              <a:t>firstfruits</a:t>
            </a:r>
            <a:r>
              <a:rPr lang="en-US" sz="4000" dirty="0"/>
              <a:t> of the Spirit, even we ourselves groan within ourselves, eagerly waiting for the adoption, the redemption of our body. 24 For we were saved in this hope, but hope that is seen is not hope; for why does one still hope for what he sees? </a:t>
            </a:r>
          </a:p>
          <a:p>
            <a:pPr algn="ctr"/>
            <a:r>
              <a:rPr lang="en-US" sz="4000" dirty="0"/>
              <a:t> </a:t>
            </a:r>
          </a:p>
          <a:p>
            <a:pPr marL="0" marR="0" algn="ctr">
              <a:lnSpc>
                <a:spcPct val="115000"/>
              </a:lnSpc>
              <a:spcAft>
                <a:spcPts val="1000"/>
              </a:spcAft>
              <a:buNone/>
            </a:pPr>
            <a:r>
              <a:rPr lang="en-US" sz="4000" b="1"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25 But if we hope for what we do not see, we eagerly wait for it with perseverance. 26 Likewise the Spirit also helps in our weaknesses. For we do not know what we should pray for as we ought, but the Spirit Himself makes intercession for us with groanings which cannot be uttered.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27 Now He who searches the hearts knows what the mind of the Spirit is, because He makes intercession for the saints according to the will of God. </a:t>
            </a:r>
          </a:p>
          <a:p>
            <a:pPr algn="ctr"/>
            <a:r>
              <a:rPr lang="en-US" sz="4000" dirty="0"/>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algn="ctr"/>
            <a:r>
              <a:rPr lang="en-US" sz="4000" b="1" u="sng" dirty="0"/>
              <a:t>Romans 8:28-39</a:t>
            </a:r>
            <a:endParaRPr lang="en-US" sz="4000" u="sng" dirty="0"/>
          </a:p>
          <a:p>
            <a:pPr algn="ctr"/>
            <a:r>
              <a:rPr lang="en-US" sz="4000" dirty="0"/>
              <a:t>28 And we know that all things work together for good to those who love God, to those who are the called according to His purpose. 29 For whom He foreknew, He also predestined to be conformed to the image of His Son, that He might be the firstborn among many brethren.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algn="ctr"/>
            <a:r>
              <a:rPr lang="en-US" sz="4000" dirty="0"/>
              <a:t> 30 Moreover whom He predestined, these He also called; whom He called, these He also justified; and whom He justified, these He also glorified. 31 What then shall we say to these things? If God is for us, who can be against us? 32 He who did not spare His own Son, but delivered Him up for us all, how shall He not with Him also freely give us all things? 33 Who shall bring a charge against God's elect? It is God who justifies.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endParaRPr lang="en-US" sz="4000"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87B50-8530-AD9E-EB65-39FE1706606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835FC8C-CC60-8522-E9EB-24091BBEFDBD}"/>
              </a:ext>
            </a:extLst>
          </p:cNvPr>
          <p:cNvSpPr txBox="1">
            <a:spLocks noChangeArrowheads="1"/>
          </p:cNvSpPr>
          <p:nvPr/>
        </p:nvSpPr>
        <p:spPr>
          <a:xfrm>
            <a:off x="0" y="0"/>
            <a:ext cx="12192000" cy="5486400"/>
          </a:xfrm>
          <a:prstGeom prst="rect">
            <a:avLst/>
          </a:prstGeom>
        </p:spPr>
        <p:txBody>
          <a:bodyPr/>
          <a:lstStyle/>
          <a:p>
            <a:pPr algn="ctr"/>
            <a:r>
              <a:rPr lang="en-US" sz="4000" dirty="0"/>
              <a:t> 34 Who is he who condemns? It is Christ who died, and furthermore is also risen, who is even at the right hand of God, who also makes intercession for us. 35 Who shall separate us from the love of Christ? Shall tribulation, or distress, or persecution, or famine, or nakedness, or peril, or sword? 36 As it is written: "For Your sake we are killed all day long; We are accounted as sheep for the slaughter."  </a:t>
            </a:r>
          </a:p>
          <a:p>
            <a:pPr algn="ct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4537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CFB6A-7770-C5F1-DC3B-36340ED5F0B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702AD3A-8A2E-96D8-D25E-7E822FC0AC8B}"/>
              </a:ext>
            </a:extLst>
          </p:cNvPr>
          <p:cNvSpPr txBox="1">
            <a:spLocks noChangeArrowheads="1"/>
          </p:cNvSpPr>
          <p:nvPr/>
        </p:nvSpPr>
        <p:spPr>
          <a:xfrm>
            <a:off x="0" y="0"/>
            <a:ext cx="12192000" cy="5486400"/>
          </a:xfrm>
          <a:prstGeom prst="rect">
            <a:avLst/>
          </a:prstGeom>
        </p:spPr>
        <p:txBody>
          <a:bodyPr/>
          <a:lstStyle/>
          <a:p>
            <a:pPr algn="ctr"/>
            <a:r>
              <a:rPr lang="en-US" sz="4000" dirty="0"/>
              <a:t>37 Yet in all these things we are more than conquerors through Him who loved us. 38 For I am persuaded that neither death nor life, nor angels nor principalities nor powers, nor things present nor things to come, 39 nor height nor depth, nor any other created thing, shall be able to separate us from the love of God which is in Christ Jesus our Lord. </a:t>
            </a:r>
          </a:p>
          <a:p>
            <a:pPr algn="ctr"/>
            <a:r>
              <a:rPr lang="en-US" sz="4000" dirty="0"/>
              <a:t> </a:t>
            </a:r>
          </a:p>
          <a:p>
            <a:pPr algn="ctr"/>
            <a:endParaRPr lang="en-US" sz="4000" dirty="0"/>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064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1 Thessalonians 5:9-11</a:t>
            </a:r>
            <a:endParaRPr lang="en-US" sz="4000" u="sng" dirty="0"/>
          </a:p>
          <a:p>
            <a:pPr algn="ctr"/>
            <a:r>
              <a:rPr lang="en-US" sz="4000" dirty="0"/>
              <a:t>9 For God did not appoint us to wrath, but to obtain salvation through our Lord Jesus Christ, 10 who died for us, that whether we wake or sleep, we should live together with Him. 11 Therefore comfort each other and edify one another, just as you also are doing. </a:t>
            </a:r>
          </a:p>
          <a:p>
            <a:pPr algn="ctr"/>
            <a:r>
              <a:rPr lang="en-US" sz="4000" b="1" dirty="0"/>
              <a:t> </a:t>
            </a:r>
            <a:endParaRPr lang="en-US" sz="4000" dirty="0"/>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algn="ctr"/>
            <a:r>
              <a:rPr lang="en-US" sz="4000" dirty="0"/>
              <a:t> </a:t>
            </a:r>
            <a:r>
              <a:rPr lang="en-US" sz="4000" b="1" dirty="0"/>
              <a:t>The prophets of old prophesied about the 1</a:t>
            </a:r>
            <a:r>
              <a:rPr lang="en-US" sz="4000" b="1" baseline="30000" dirty="0"/>
              <a:t>st</a:t>
            </a:r>
            <a:r>
              <a:rPr lang="en-US" sz="4000" b="1" dirty="0"/>
              <a:t> Advent of the Messiah to come bring hope to our World!</a:t>
            </a:r>
            <a:endParaRPr lang="en-US" sz="4000" dirty="0"/>
          </a:p>
          <a:p>
            <a:pPr algn="ctr"/>
            <a:r>
              <a:rPr lang="en-US" sz="4000" b="1" dirty="0"/>
              <a:t> </a:t>
            </a:r>
            <a:endParaRPr lang="en-US" sz="4000" dirty="0"/>
          </a:p>
          <a:p>
            <a:pPr algn="ctr"/>
            <a:endParaRPr lang="en-US" sz="4000" dirty="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4401205"/>
          </a:xfrm>
          <a:prstGeom prst="rect">
            <a:avLst/>
          </a:prstGeom>
          <a:noFill/>
        </p:spPr>
        <p:txBody>
          <a:bodyPr wrap="square" rtlCol="0">
            <a:spAutoFit/>
          </a:bodyPr>
          <a:lstStyle/>
          <a:p>
            <a:pPr algn="ctr"/>
            <a:r>
              <a:rPr lang="en-US" sz="4000" b="1" u="sng" dirty="0"/>
              <a:t>Isaiah 7:14</a:t>
            </a:r>
            <a:endParaRPr lang="en-US" sz="4000" u="sng" dirty="0"/>
          </a:p>
          <a:p>
            <a:pPr algn="ctr"/>
            <a:r>
              <a:rPr lang="en-US" sz="4000" dirty="0"/>
              <a:t>"Therefore the Lord Himself will give you a sign: Behold, the virgin shall conceive and bear a Son, and shall call His name Immanuel."</a:t>
            </a:r>
          </a:p>
          <a:p>
            <a:pPr algn="ctr"/>
            <a:r>
              <a:rPr lang="en-US" sz="4000" dirty="0"/>
              <a:t> </a:t>
            </a:r>
          </a:p>
          <a:p>
            <a:pPr algn="ctr"/>
            <a:endParaRPr lang="en-US" sz="4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Jeremiah 23:5-6</a:t>
            </a:r>
            <a:endParaRPr lang="en-US" sz="4000" u="sng" dirty="0"/>
          </a:p>
          <a:p>
            <a:pPr algn="ctr"/>
            <a:r>
              <a:rPr lang="en-US" sz="4000" dirty="0"/>
              <a:t>5 "Behold, the days are coming," says the LORD, "That I will raise to David a Branch of righteousness; A King shall reign and prosper, And execute judgment and righteousness in the earth. 6 In His days Judah will be saved, And Israel will dwell safely; Now this is His name by which He will be called: THE LORD OUR RIGHTEOUSNESS. </a:t>
            </a:r>
          </a:p>
          <a:p>
            <a:pPr algn="ctr"/>
            <a:r>
              <a:rPr lang="en-US" sz="4000" dirty="0"/>
              <a:t> </a:t>
            </a:r>
          </a:p>
          <a:p>
            <a:pPr algn="ctr"/>
            <a:endParaRPr lang="en-US"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3170099"/>
          </a:xfrm>
          <a:prstGeom prst="rect">
            <a:avLst/>
          </a:prstGeom>
        </p:spPr>
        <p:txBody>
          <a:bodyPr wrap="square">
            <a:spAutoFit/>
          </a:bodyPr>
          <a:lstStyle/>
          <a:p>
            <a:pPr algn="ctr"/>
            <a:r>
              <a:rPr lang="en-US" sz="4000" b="1" dirty="0"/>
              <a:t>The Prophet Micah prophesied his exact Birthplace:</a:t>
            </a:r>
            <a:endParaRPr lang="en-US" sz="4000" dirty="0"/>
          </a:p>
          <a:p>
            <a:pPr algn="ctr"/>
            <a:r>
              <a:rPr lang="en-US" sz="4000" dirty="0"/>
              <a:t> </a:t>
            </a:r>
          </a:p>
          <a:p>
            <a:pPr algn="ctr"/>
            <a:r>
              <a:rPr lang="en-US" sz="4000" dirty="0"/>
              <a:t> </a:t>
            </a:r>
          </a:p>
          <a:p>
            <a:pPr algn="ctr"/>
            <a:r>
              <a:rPr lang="en-US" sz="4000"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  </a:t>
            </a:r>
            <a:r>
              <a:rPr lang="en-US" sz="4000" b="1" u="sng" dirty="0"/>
              <a:t>Micah 5:2</a:t>
            </a:r>
            <a:endParaRPr lang="en-US" sz="4000" u="sng" dirty="0"/>
          </a:p>
          <a:p>
            <a:pPr algn="ctr"/>
            <a:r>
              <a:rPr lang="en-US" sz="4000" dirty="0"/>
              <a:t>2 "But you, Bethlehem Ephrathah, Though you are little among the thousands of Judah, Yet out of you shall come forth to Me The One to be Ruler in Israel, Whose goings forth are from of old, From everlasting."</a:t>
            </a:r>
          </a:p>
          <a:p>
            <a:pPr algn="ctr"/>
            <a:r>
              <a:rPr lang="en-US" sz="4000" dirty="0"/>
              <a:t> </a:t>
            </a: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24669</TotalTime>
  <Words>2573</Words>
  <Application>Microsoft Office PowerPoint</Application>
  <PresentationFormat>Widescreen</PresentationFormat>
  <Paragraphs>185</Paragraphs>
  <Slides>48</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48</vt:i4>
      </vt:variant>
    </vt:vector>
  </HeadingPairs>
  <TitlesOfParts>
    <vt:vector size="59"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875</cp:revision>
  <dcterms:created xsi:type="dcterms:W3CDTF">2009-08-18T08:19:59Z</dcterms:created>
  <dcterms:modified xsi:type="dcterms:W3CDTF">2025-12-23T09:43:02Z</dcterms:modified>
</cp:coreProperties>
</file>