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4"/>
  </p:notesMasterIdLst>
  <p:handoutMasterIdLst>
    <p:handoutMasterId r:id="rId55"/>
  </p:handoutMasterIdLst>
  <p:sldIdLst>
    <p:sldId id="1725" r:id="rId4"/>
    <p:sldId id="460" r:id="rId5"/>
    <p:sldId id="826" r:id="rId6"/>
    <p:sldId id="999" r:id="rId7"/>
    <p:sldId id="1000" r:id="rId8"/>
    <p:sldId id="461" r:id="rId9"/>
    <p:sldId id="1001" r:id="rId10"/>
    <p:sldId id="1040" r:id="rId11"/>
    <p:sldId id="464" r:id="rId12"/>
    <p:sldId id="833" r:id="rId13"/>
    <p:sldId id="465" r:id="rId14"/>
    <p:sldId id="373" r:id="rId15"/>
    <p:sldId id="374" r:id="rId16"/>
    <p:sldId id="979" r:id="rId17"/>
    <p:sldId id="1638" r:id="rId18"/>
    <p:sldId id="981" r:id="rId19"/>
    <p:sldId id="980" r:id="rId20"/>
    <p:sldId id="985" r:id="rId21"/>
    <p:sldId id="984" r:id="rId22"/>
    <p:sldId id="1003" r:id="rId23"/>
    <p:sldId id="983" r:id="rId24"/>
    <p:sldId id="1002" r:id="rId25"/>
    <p:sldId id="1016" r:id="rId26"/>
    <p:sldId id="1015" r:id="rId27"/>
    <p:sldId id="1026" r:id="rId28"/>
    <p:sldId id="1678" r:id="rId29"/>
    <p:sldId id="1617" r:id="rId30"/>
    <p:sldId id="1618" r:id="rId31"/>
    <p:sldId id="1619" r:id="rId32"/>
    <p:sldId id="1620" r:id="rId33"/>
    <p:sldId id="1621" r:id="rId34"/>
    <p:sldId id="1645" r:id="rId35"/>
    <p:sldId id="1646" r:id="rId36"/>
    <p:sldId id="1647" r:id="rId37"/>
    <p:sldId id="1684" r:id="rId38"/>
    <p:sldId id="1716" r:id="rId39"/>
    <p:sldId id="1717" r:id="rId40"/>
    <p:sldId id="1718" r:id="rId41"/>
    <p:sldId id="1720" r:id="rId42"/>
    <p:sldId id="1721" r:id="rId43"/>
    <p:sldId id="1722" r:id="rId44"/>
    <p:sldId id="969" r:id="rId45"/>
    <p:sldId id="970" r:id="rId46"/>
    <p:sldId id="971" r:id="rId47"/>
    <p:sldId id="972" r:id="rId48"/>
    <p:sldId id="973" r:id="rId49"/>
    <p:sldId id="974" r:id="rId50"/>
    <p:sldId id="975" r:id="rId51"/>
    <p:sldId id="1597" r:id="rId52"/>
    <p:sldId id="852" r:id="rId5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1/25/2026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1/25/2026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1/25/2026</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45049BCB-8E49-1ADD-2D99-C38451854A26}"/>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C512DD69-B543-338D-540A-1C53D12B0B98}"/>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721547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Esther 2:15-17</a:t>
            </a:r>
            <a:endParaRPr lang="en-US" sz="4000" u="sng" dirty="0"/>
          </a:p>
          <a:p>
            <a:pPr algn="ctr"/>
            <a:r>
              <a:rPr lang="en-US" sz="4000" dirty="0"/>
              <a:t>15 Now when the turn came for Esther the daughter of Abihail the uncle of Mordecai, who had taken her as his daughter, to go in to the king, she requested nothing but what Hegai the king's eunuch, the custodian of the women, advised. And Esther obtained favor in the sight of all who saw her.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16 So Esther was taken to King Ahasuerus, into his royal palace, in the tenth month, which is the month of Tebeth, in the seventh year of his reign. 17 The king loved Esther more than all the other women, and she obtained grace and favor in his sight more than all the virgins; so he set the royal crown upon her head and made her queen instead of Vashti.</a:t>
            </a:r>
          </a:p>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a:t>
            </a:r>
            <a:r>
              <a:rPr lang="en-US" sz="4000" b="1" u="sng" dirty="0"/>
              <a:t>1 Samuel 16:11-13</a:t>
            </a:r>
            <a:endParaRPr lang="en-US" sz="4000" u="sng" dirty="0"/>
          </a:p>
          <a:p>
            <a:pPr algn="ctr"/>
            <a:r>
              <a:rPr lang="en-US" sz="4000" dirty="0"/>
              <a:t>11 And Samuel said to Jesse, "Are all the young men here?" Then he said, "There remains yet the youngest, and there he is, keeping the sheep." And Samuel said to Jesse, "Send and bring him. For we will not sit down till he comes here." 12 So he sent and brought him in. Now he was ruddy, with bright eyes, and good-looking. And the LORD said, "Arise, anoint him; for this is the one!"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13 Then Samuel took the horn of oil and anointed him in the midst of his brothers; and the Spirit of the LORD came upon David from that day forward. So Samuel arose and went to Ramah. </a:t>
            </a:r>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u="sng" dirty="0"/>
              <a:t>1 Chronicles 4:9-10</a:t>
            </a:r>
            <a:endParaRPr lang="en-US" sz="4000" u="sng" dirty="0"/>
          </a:p>
          <a:p>
            <a:pPr algn="ctr"/>
            <a:r>
              <a:rPr lang="en-US" sz="4000" dirty="0"/>
              <a:t>9 Now Jabez was more honorable than his brothers, and his mother called his name Jabez, saying, "Because I bore him in pain." 10 And Jabez called on the God of Israel saying, "Oh, that You would bless me indeed, and enlarge my territory, that Your hand would be with me, and that You would keep me from evil, that I may not cause pain!" So God granted him what he requested. </a:t>
            </a:r>
          </a:p>
          <a:p>
            <a:pPr marL="0" marR="0" algn="ctr">
              <a:lnSpc>
                <a:spcPct val="115000"/>
              </a:lnSpc>
              <a:spcAft>
                <a:spcPts val="100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lang="en-US" sz="4000" dirty="0"/>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u="sng" dirty="0"/>
              <a:t>Acts 9:1-19</a:t>
            </a:r>
            <a:endParaRPr lang="en-US" sz="4000" u="sng" dirty="0"/>
          </a:p>
          <a:p>
            <a:pPr algn="ctr"/>
            <a:r>
              <a:rPr lang="en-US" sz="4000" dirty="0"/>
              <a:t>1 Then Saul, still breathing threats and murder against the disciples of the Lord, went to the high priest 2 and asked letters from him to the synagogues of Damascus, so that if he found any who were of the Way, whether men or women, he might bring them bound to Jerusalem. 3 And as he journeyed he came near Damascus, and suddenly a light shone around him from heaven.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 4 Then he fell to the ground, and heard a voice saying to him, "Saul, Saul, why are you persecuting Me?" 5 And he said, "Who are You, Lord?" And the Lord said, "I am Jesus, whom you are persecuting. It is hard for you to kick against the goads." 6 So he, trembling and astonished, said, "Lord, what do You want me to do?" And the Lord said to him, "Arise and go into the city, and you will be told what you must do."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7 And the men who journeyed with him stood speechless, hearing a voice but seeing no one. 8 Then Saul arose from the ground, and when his eyes were opened he saw no one. But they led him by the hand and brought him into Damascus. 9 And he was three days without sight, and neither ate nor drank. 10 Now there was a certain disciple at Damascus named Ananias; and to him the Lord said in a vision, "Ananias." And he said, "Here I am, Lord." </a:t>
            </a: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11 So the Lord said to him, "Arise and go to the street called Straight, and inquire at the house of Judas for one called Saul of Tarsus, for behold, he is praying. 12 And in a vision he has seen a man named Ananias coming in and putting his hand on him, so that he might receive his sight." 13 Then Ananias answered, "Lord, I have heard from many about this man, how much harm he has done to Your saints in Jerusalem.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lang="en-US" sz="4000" dirty="0"/>
          </a:p>
          <a:p>
            <a:pPr marL="0" marR="0" algn="ctr">
              <a:lnSpc>
                <a:spcPct val="115000"/>
              </a:lnSpc>
              <a:spcAft>
                <a:spcPts val="1000"/>
              </a:spcAft>
            </a:pP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b="1" dirty="0"/>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t>14 And here he has authority from the chief priests to bind all who call on Your name." 15 But the Lord said to him, "Go, for he is a chosen vessel of Mine to bear My name before Gentiles, kings, and the children of Israel. 16 For I will show him how many things he must suffer for My name's sake." 17 And Ananias went his way and entered the house; and laying his hands on him he said, "Brother Saul, the Lord Jesus, who appeared to you on the road as you came, has sent me that you may receive your sight and be filled with the Holy Spirit."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18 Immediately there fell from his eyes something like scales, and he received his sight at once; and he arose and was baptized. 19 So when he had received food, he was strengthened. Then Saul spent some days with the disciples at Damascus.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2. The Direction of Divine Favor</a:t>
            </a:r>
            <a:endParaRPr lang="en-US" sz="4000" dirty="0"/>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John 3:5</a:t>
            </a:r>
            <a:endParaRPr lang="en-US" sz="4000" u="sng" dirty="0"/>
          </a:p>
          <a:p>
            <a:pPr algn="ctr"/>
            <a:r>
              <a:rPr lang="en-US" sz="4000" dirty="0"/>
              <a:t>Jesus answered, </a:t>
            </a:r>
            <a:r>
              <a:rPr lang="en-US" sz="4000" dirty="0">
                <a:solidFill>
                  <a:srgbClr val="FF0000"/>
                </a:solidFill>
              </a:rPr>
              <a:t>"Most assuredly, I say to you, unless one is born of water and the Spirit, he cannot enter the kingdom of God. </a:t>
            </a:r>
          </a:p>
          <a:p>
            <a:pPr marL="0" marR="0" algn="ctr">
              <a:lnSpc>
                <a:spcPct val="115000"/>
              </a:lnSpc>
              <a:spcAft>
                <a:spcPts val="10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1 Corinthians 2:14</a:t>
            </a:r>
            <a:endParaRPr lang="en-US" sz="4000" u="sng" dirty="0"/>
          </a:p>
          <a:p>
            <a:pPr algn="ctr"/>
            <a:r>
              <a:rPr lang="en-US" sz="4000" dirty="0"/>
              <a:t>But the natural man does not receive the things of the Spirit of God, for they are foolishness to him; nor can he know them, because they are spiritually discerned.</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Romans 8:6-9</a:t>
            </a:r>
            <a:endParaRPr lang="en-US" sz="4000" u="sng" dirty="0"/>
          </a:p>
          <a:p>
            <a:pPr algn="ctr"/>
            <a:r>
              <a:rPr lang="en-US" sz="4000" dirty="0"/>
              <a:t>6 For to be carnally minded is death, but to be spiritually minded is life and peace. 7 Because the carnal mind is enmity against God; for it is not subject to the law of God, nor indeed can be. 8 So then, those who are in the flesh cannot please God. 9 But you are not in the flesh but in the Spirit, if indeed the Spirit of God dwells in you. Now if anyone does not have the Spirit of Christ, he is not His.</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3. Destruction of Divine Favor</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 Disobedience to God</a:t>
            </a:r>
            <a:endParaRPr lang="en-US" sz="4000" dirty="0"/>
          </a:p>
          <a:p>
            <a:pPr algn="ctr"/>
            <a:endParaRPr lang="en-US" sz="4000" dirty="0"/>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dirty="0"/>
              <a:t> King Saul’s Walk of Disobedience</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b="1" u="sng" dirty="0"/>
              <a:t>1 Samuel 15:23-27</a:t>
            </a:r>
            <a:endParaRPr lang="en-US" sz="4000" u="sng" dirty="0"/>
          </a:p>
          <a:p>
            <a:pPr algn="ctr"/>
            <a:r>
              <a:rPr lang="en-US" sz="4000" dirty="0"/>
              <a:t>23 For rebellion is as the sin of witchcraft, And stubbornness is as iniquity and idolatry. Because you have rejected the word of the LORD, He also has rejected you from being king." 24 Then Saul said to Samuel, "I have sinned, for I have transgressed the commandment of the LORD and your words, because I feared the people and obeyed their voice.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dirty="0"/>
              <a:t>25 Now therefore, please pardon my sin, and return with me, that I may worship the LORD." 26 But Samuel said to Saul, "I will not return with you, for you have rejected the word of the LORD, and the LORD has rejected you from being king over Israel." </a:t>
            </a:r>
          </a:p>
          <a:p>
            <a:pPr algn="ctr"/>
            <a:r>
              <a:rPr lang="en-US" sz="4000" dirty="0"/>
              <a:t> </a:t>
            </a: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God is On Our Side</a:t>
            </a:r>
            <a:endParaRPr lang="en-US" sz="3200" dirty="0"/>
          </a:p>
          <a:p>
            <a:pPr algn="ctr"/>
            <a:r>
              <a:rPr lang="en-US" sz="2800" b="1" dirty="0"/>
              <a:t>by Pastor Fee Soliven</a:t>
            </a:r>
            <a:endParaRPr lang="en-US" sz="2800" dirty="0"/>
          </a:p>
          <a:p>
            <a:pPr algn="ctr"/>
            <a:r>
              <a:rPr lang="en-US" sz="3200" b="1" dirty="0"/>
              <a:t>Psalm 5:11-12</a:t>
            </a:r>
            <a:endParaRPr lang="en-US" sz="3200" dirty="0"/>
          </a:p>
          <a:p>
            <a:pPr algn="ctr"/>
            <a:r>
              <a:rPr lang="en-US" sz="3200" b="1" dirty="0"/>
              <a:t>Sunday Morning</a:t>
            </a:r>
            <a:endParaRPr lang="en-US" sz="3200" dirty="0"/>
          </a:p>
          <a:p>
            <a:pPr algn="ctr"/>
            <a:r>
              <a:rPr lang="en-US" sz="3200" b="1" dirty="0"/>
              <a:t>January 25, 2026</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3CC7918-742D-5DEF-607D-8B4BADF5E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399"/>
            <a:ext cx="12192000" cy="4447309"/>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363200" y="5514107"/>
            <a:ext cx="1828800" cy="137160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dirty="0"/>
              <a:t>Samson’s Thirst for Lust</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Judges 16:18-20</a:t>
            </a:r>
            <a:endParaRPr lang="en-US" sz="4000" u="sng" dirty="0"/>
          </a:p>
          <a:p>
            <a:pPr algn="ctr"/>
            <a:r>
              <a:rPr lang="en-US" sz="4000" dirty="0"/>
              <a:t>18 When Delilah saw that he had told her all his heart, she sent and called for the lords of the Philistines, saying, "Come up once more, for he has told me all his heart." So the lords of the Philistines came up to her and brought the money in their hand. 19 Then she lulled him to sleep on her knees, and called for a man and had him shave off the seven locks of his head. Then she began to torment him, and his strength left him.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dirty="0"/>
              <a:t> 20 And she said, "The Philistines are upon you, Samson!" So he awoke from his sleep, and said, "I will go out as before, at other times, and shake myself free!" But he did not know that the LORD had departed from him. </a:t>
            </a: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b="1" dirty="0"/>
              <a:t>1.Produce Supernatural Promotion </a:t>
            </a:r>
          </a:p>
          <a:p>
            <a:pPr algn="ctr"/>
            <a:r>
              <a:rPr lang="en-US" sz="4000" b="1" dirty="0"/>
              <a:t>and Increase </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dirty="0"/>
              <a:t>2. Bring Restoration of everything the Enemy has Stolen</a:t>
            </a: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3D93-5041-EB76-EF11-84B29EA8AE8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5CBA252-EEF3-D23A-D2E4-4873985905E5}"/>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3. Bring Honor in the midst of Adversaries</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451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2F999-16BB-349E-D013-C67E164DA4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75C47F-FB29-5537-D314-AA4F22F66B33}"/>
              </a:ext>
            </a:extLst>
          </p:cNvPr>
          <p:cNvSpPr txBox="1">
            <a:spLocks noChangeArrowheads="1"/>
          </p:cNvSpPr>
          <p:nvPr/>
        </p:nvSpPr>
        <p:spPr>
          <a:xfrm>
            <a:off x="0" y="0"/>
            <a:ext cx="12192000" cy="5486400"/>
          </a:xfrm>
          <a:prstGeom prst="rect">
            <a:avLst/>
          </a:prstGeom>
        </p:spPr>
        <p:txBody>
          <a:bodyPr/>
          <a:lstStyle/>
          <a:p>
            <a:pPr algn="ctr"/>
            <a:r>
              <a:rPr lang="en-US" sz="4000" b="1" dirty="0"/>
              <a:t>4. Produce Increased Assets</a:t>
            </a:r>
            <a:endParaRPr lang="en-US" sz="4000" dirty="0"/>
          </a:p>
          <a:p>
            <a:pPr algn="ctr"/>
            <a:endParaRPr lang="en-US" sz="4000" b="1"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5358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A0BFB-66B0-2260-5D21-1458689A7A9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3FA77F3-DAAC-DA73-D372-A68A75082E72}"/>
              </a:ext>
            </a:extLst>
          </p:cNvPr>
          <p:cNvSpPr txBox="1">
            <a:spLocks noChangeArrowheads="1"/>
          </p:cNvSpPr>
          <p:nvPr/>
        </p:nvSpPr>
        <p:spPr>
          <a:xfrm>
            <a:off x="0" y="0"/>
            <a:ext cx="12192000" cy="5486400"/>
          </a:xfrm>
          <a:prstGeom prst="rect">
            <a:avLst/>
          </a:prstGeom>
        </p:spPr>
        <p:txBody>
          <a:bodyPr/>
          <a:lstStyle/>
          <a:p>
            <a:pPr algn="ct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5. Give Great and Unusual Victories even against Impossible Odds</a:t>
            </a: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892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93B70-69E1-D1A5-9D18-F8629F6E9C5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55D26AA-F668-96B2-7E77-58F62386B2E5}"/>
              </a:ext>
            </a:extLst>
          </p:cNvPr>
          <p:cNvSpPr txBox="1">
            <a:spLocks noChangeArrowheads="1"/>
          </p:cNvSpPr>
          <p:nvPr/>
        </p:nvSpPr>
        <p:spPr>
          <a:xfrm>
            <a:off x="0" y="0"/>
            <a:ext cx="12192000" cy="5486400"/>
          </a:xfrm>
          <a:prstGeom prst="rect">
            <a:avLst/>
          </a:prstGeom>
        </p:spPr>
        <p:txBody>
          <a:bodyPr/>
          <a:lstStyle/>
          <a:p>
            <a:pPr algn="ctr"/>
            <a:r>
              <a:rPr lang="en-US" sz="4000" b="1" dirty="0"/>
              <a:t>6. Give Recognition and Promotion even when you seem to the least likely one to receive it</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9930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477A7-914A-5EBC-A216-6304C975890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BBE6AC7-70EF-A97C-A091-B258375BDB88}"/>
              </a:ext>
            </a:extLst>
          </p:cNvPr>
          <p:cNvSpPr txBox="1">
            <a:spLocks noChangeArrowheads="1"/>
          </p:cNvSpPr>
          <p:nvPr/>
        </p:nvSpPr>
        <p:spPr>
          <a:xfrm>
            <a:off x="0" y="0"/>
            <a:ext cx="12192000" cy="5486400"/>
          </a:xfrm>
          <a:prstGeom prst="rect">
            <a:avLst/>
          </a:prstGeom>
        </p:spPr>
        <p:txBody>
          <a:bodyPr/>
          <a:lstStyle/>
          <a:p>
            <a:pPr algn="ctr"/>
            <a:r>
              <a:rPr lang="en-US" sz="4000" b="1" dirty="0"/>
              <a:t>7. Produce Prominence and Preferential Treatment</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Psalm 5:11-12</a:t>
            </a:r>
            <a:endParaRPr lang="en-US" sz="4000" u="sng" dirty="0"/>
          </a:p>
          <a:p>
            <a:pPr algn="ctr"/>
            <a:r>
              <a:rPr lang="en-US" sz="4000" dirty="0"/>
              <a:t>11 But let all those rejoice who put their trust in You; Let them ever shout for joy, because You defend them; Let those also who love Your name Be joyful in You. 12 For You, O LORD, will bless the righteous; With favor You will surround him as with a shield.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933DE-F76B-1FED-6F74-DAC7541995E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CA771D6-07F7-AAB4-C29A-9210570388FD}"/>
              </a:ext>
            </a:extLst>
          </p:cNvPr>
          <p:cNvSpPr txBox="1">
            <a:spLocks noChangeArrowheads="1"/>
          </p:cNvSpPr>
          <p:nvPr/>
        </p:nvSpPr>
        <p:spPr>
          <a:xfrm>
            <a:off x="0" y="0"/>
            <a:ext cx="12192000" cy="5486400"/>
          </a:xfrm>
          <a:prstGeom prst="rect">
            <a:avLst/>
          </a:prstGeom>
        </p:spPr>
        <p:txBody>
          <a:bodyPr/>
          <a:lstStyle/>
          <a:p>
            <a:pPr algn="ctr"/>
            <a:r>
              <a:rPr lang="en-US" sz="4000" b="1" dirty="0"/>
              <a:t> 8. Get Petitions Granted, even by Ungodly Civil Authority </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1751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E4A0C-9BF5-DF95-0110-2AFB1F9EA2D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49B6E8B-3845-D3DC-204A-ABF65F785851}"/>
              </a:ext>
            </a:extLst>
          </p:cNvPr>
          <p:cNvSpPr txBox="1">
            <a:spLocks noChangeArrowheads="1"/>
          </p:cNvSpPr>
          <p:nvPr/>
        </p:nvSpPr>
        <p:spPr>
          <a:xfrm>
            <a:off x="0" y="0"/>
            <a:ext cx="12192000" cy="5486400"/>
          </a:xfrm>
          <a:prstGeom prst="rect">
            <a:avLst/>
          </a:prstGeom>
        </p:spPr>
        <p:txBody>
          <a:bodyPr/>
          <a:lstStyle/>
          <a:p>
            <a:pPr algn="ctr"/>
            <a:r>
              <a:rPr lang="en-US" sz="4000" b="1" dirty="0"/>
              <a:t>9. Win Battles you did not even have to Fight because God will Fight them for you!</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5837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dirty="0"/>
              <a:t>1.	The Description of Divine Favor</a:t>
            </a:r>
            <a:endParaRPr lang="en-US" sz="4000" dirty="0"/>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dirty="0"/>
              <a:t>2.	The Direction of Divine Favor</a:t>
            </a:r>
            <a:endParaRPr lang="en-US" sz="4000" dirty="0"/>
          </a:p>
          <a:p>
            <a:pPr algn="ct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3.	The Destruction of Divine Favor</a:t>
            </a:r>
            <a:endParaRPr lang="en-US" sz="4000" dirty="0"/>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1.	The Description of Divine Favor</a:t>
            </a:r>
            <a:endParaRPr lang="en-US" sz="4000" dirty="0"/>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Daniel 1:9</a:t>
            </a:r>
            <a:endParaRPr lang="en-US" sz="4000" u="sng" dirty="0"/>
          </a:p>
          <a:p>
            <a:pPr algn="ctr"/>
            <a:r>
              <a:rPr lang="en-US" sz="4000" dirty="0"/>
              <a:t>Now God had brought Daniel into the favor and goodwill of the chief of the eunuchs.</a:t>
            </a:r>
          </a:p>
          <a:p>
            <a:pPr algn="ctr"/>
            <a:r>
              <a:rPr lang="en-US" sz="4000" dirty="0"/>
              <a:t>  </a:t>
            </a: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24589</TotalTime>
  <Words>2234</Words>
  <Application>Microsoft Office PowerPoint</Application>
  <PresentationFormat>Widescreen</PresentationFormat>
  <Paragraphs>188</Paragraphs>
  <Slides>50</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50</vt:i4>
      </vt:variant>
    </vt:vector>
  </HeadingPairs>
  <TitlesOfParts>
    <vt:vector size="61"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871</cp:revision>
  <dcterms:created xsi:type="dcterms:W3CDTF">2009-08-18T08:19:59Z</dcterms:created>
  <dcterms:modified xsi:type="dcterms:W3CDTF">2026-01-25T21:21:57Z</dcterms:modified>
</cp:coreProperties>
</file>