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3"/>
  </p:notesMasterIdLst>
  <p:handoutMasterIdLst>
    <p:handoutMasterId r:id="rId54"/>
  </p:handoutMasterIdLst>
  <p:sldIdLst>
    <p:sldId id="1726"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684" r:id="rId38"/>
    <p:sldId id="1716" r:id="rId39"/>
    <p:sldId id="1717" r:id="rId40"/>
    <p:sldId id="1718" r:id="rId41"/>
    <p:sldId id="1720" r:id="rId42"/>
    <p:sldId id="1721" r:id="rId43"/>
    <p:sldId id="969" r:id="rId44"/>
    <p:sldId id="970" r:id="rId45"/>
    <p:sldId id="971" r:id="rId46"/>
    <p:sldId id="972" r:id="rId47"/>
    <p:sldId id="973" r:id="rId48"/>
    <p:sldId id="974" r:id="rId49"/>
    <p:sldId id="975" r:id="rId50"/>
    <p:sldId id="1597" r:id="rId51"/>
    <p:sldId id="852" r:id="rId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2/3/2026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2/3/2026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2/3/2026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2/3/2026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CACACF0-90B5-7DDA-212B-E28A519F84F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C51C3B9-5C61-A0E8-91E9-F0062F891E9A}"/>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42246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Samuel 24:1-7</a:t>
            </a:r>
            <a:endParaRPr lang="en-US" sz="4000" u="sng" dirty="0"/>
          </a:p>
          <a:p>
            <a:pPr algn="ctr"/>
            <a:r>
              <a:rPr lang="en-US" sz="4000" dirty="0"/>
              <a:t>1 Now it happened, when Saul had returned from following the Philistines, that it was told him, saying, "Take note! David is in the Wilderness of En Gedi." 2 Then Saul took three thousand chosen men from all Israel, and went to seek David and his men on the Rocks of the Wild Goats.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3 So he came to the sheepfolds by the road, where there was a cave; and Saul went in to attend to his needs. (David and his men were staying in the recesses of the cave.)  4 Then the men of David said to him, "This is the day of which the LORD said to you, 'Behold, I will deliver your enemy into your hand, that you may do to him as it seems good to you.' " And David arose and secretly cut off a corner of Saul's robe.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5 Now it happened afterward that David's heart troubled him because he had cut Saul's robe. 6 And he said to his men, "The LORD forbid that I should do this thing to my master, the LORD's anointed, to stretch out my hand against him, seeing he is the anointed of the LORD." 7 So David restrained his servants with these words, and did not allow them to rise against Saul. And Saul got up from the cave and went on his way.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1 Samuel 24:6</a:t>
            </a:r>
            <a:endParaRPr lang="en-US" sz="4000" u="sng" dirty="0"/>
          </a:p>
          <a:p>
            <a:pPr algn="ctr"/>
            <a:r>
              <a:rPr lang="en-US" sz="4000" dirty="0"/>
              <a:t>And he said to his men, "The LORD forbid that I should do this thing to my master, the LORD's anointed, to stretch out my hand against him, seeing he is the anointed of the LORD."</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Samuel 24:17-22</a:t>
            </a:r>
            <a:endParaRPr lang="en-US" sz="4000" u="sng" dirty="0"/>
          </a:p>
          <a:p>
            <a:pPr algn="ctr"/>
            <a:r>
              <a:rPr lang="en-US" sz="4000" dirty="0"/>
              <a:t>17 Then he said to David: "You are more righteous than I; for you have rewarded me with good, whereas I have rewarded you with evil. 18 And you have shown this day how you have dealt well with me; for when the LORD delivered me into your hand, you did not kill me. 19 For if a man finds his enemy, will he let him get away safely? Therefore may the LORD reward you with good for what you have done to me this day.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20 And now I know indeed that you shall surely be king, and that the kingdom of Israel shall be established in your hand. 21 Therefore swear now to me by the LORD that you will not cut off my descendants after me, and that you will not destroy my name from my father's house." 22 So David swore to Saul. And Saul went home, but David and his men went up to the stronghold.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u="sng" dirty="0"/>
              <a:t>1 Samuel 26:1-2</a:t>
            </a:r>
            <a:endParaRPr lang="en-US" sz="4000" u="sng" dirty="0"/>
          </a:p>
          <a:p>
            <a:pPr algn="ctr"/>
            <a:r>
              <a:rPr lang="en-US" sz="4000" dirty="0"/>
              <a:t>1 Now the Ziphites came to Saul at Gibeah, saying, "Is David not hiding in the hill of Hachilah, opposite Jeshimon?" 2 Then Saul arose and went down to the Wilderness of Ziph, having three thousand chosen men of Israel with him, to seek David in the Wilderness of Ziph. </a:t>
            </a:r>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1 Samuel 26:6-12</a:t>
            </a:r>
            <a:endParaRPr lang="en-US" sz="4000" u="sng" dirty="0"/>
          </a:p>
          <a:p>
            <a:pPr algn="ctr"/>
            <a:r>
              <a:rPr lang="en-US" sz="4000" dirty="0"/>
              <a:t>6 Then David answered, and said to Ahimelech the Hittite and to Abishai the son of Zeruiah, brother of Joab, saying, "Who will go down with me to Saul in the camp?" And Abishai said, "I will go down with you." 7 So David and Abishai came to the people by night; and there Saul lay sleeping within the camp, with his spear stuck in the ground by his head. And Abner and the people lay all around him.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8 Then Abishai said to David, "God has delivered your enemy into your hand this day. Now therefore, please, let me strike him at once with the spear, right to the earth; and I will not have to strike him a second time!" 9 And David said to Abishai, "Do not destroy him; for who can stretch out his hand against the LORD's anointed, and be guiltless?" </a:t>
            </a:r>
          </a:p>
          <a:p>
            <a:pPr algn="ctr"/>
            <a:r>
              <a:rPr lang="en-US" sz="4000" dirty="0"/>
              <a: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dirty="0"/>
              <a:t>10 David said furthermore, "As the LORD lives, the LORD shall strike him, or his day shall come to die, or he shall go out to battle and perish. 11 The LORD forbid that I should stretch out my hand against the LORD's anointed. But please, take now the spear and the jug of water that are by his head, and let us go."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12 So David took the spear and the jug of water by Saul's head, and they got away; and no man saw it or knew it or awoke. For they were all asleep, because a deep sleep from the LORD had fallen on them.</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1 Samuel 24:12-13</a:t>
            </a:r>
            <a:endParaRPr lang="en-US" sz="4000" u="sng" dirty="0"/>
          </a:p>
          <a:p>
            <a:pPr algn="ctr"/>
            <a:r>
              <a:rPr lang="en-US" sz="4000" dirty="0"/>
              <a:t>12 Let the LORD judge between you and me, and let the LORD avenge me on you. But my hand shall not be against you. 13 As the proverb of the ancients says, 'Wickedness proceeds from the wicked.' But my hand shall not be against you.</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Samuel 26:17-25</a:t>
            </a:r>
            <a:endParaRPr lang="en-US" sz="4000" u="sng" dirty="0"/>
          </a:p>
          <a:p>
            <a:pPr algn="ctr"/>
            <a:r>
              <a:rPr lang="en-US" sz="4000" dirty="0"/>
              <a:t>17 Then Saul knew David's voice, and said, "Is that your voice, my son David?" And David said, "It is my voice, my lord, O king." 18 And he said, "Why does my lord thus pursue his servant? For what have I done, or what evil is in my hand?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3700" dirty="0"/>
              <a:t>19 Now therefore, please, let my lord the king hear the words of his servant: If the LORD has stirred you up against me, let Him accept an offering. But if it is the children of men, may they be cursed before the LORD, for they have driven me out this day from sharing in the inheritance of the LORD, saying, 'Go, serve other gods.' 20 "So now, do not let my blood fall to the earth before the face of the LORD. For the king of Israel has come out to seek a flea, as when one hunts a partridge in the mountains."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3700" dirty="0"/>
              <a:t>21 Then Saul said, "I have sinned. Return, my son David. For I will harm you no more, because my life was precious in your eyes this day. Indeed I have played the fool and erred exceedingly." 22 And David answered and said, "Here is the king's spear. Let one of the young men come over and get it. 23 May the LORD repay every man for his righteousness and his faithfulness; for the LORD delivered you into my hand today, but I would not stretch out my hand against the LORD's anointed.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24 And indeed, as your life was valued much this day in my eyes, so let my life be valued much in the eyes of the LORD, and let Him deliver me out of all tribulation." 25 Then Saul said to David, "May you be blessed, my son David! You shall both do great things and also still prevail." So David went on his way, and Saul returned to his place.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 How to Forgive</a:t>
            </a:r>
            <a:endParaRPr lang="en-US" sz="4000" dirty="0"/>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 1. Recognize that you have been </a:t>
            </a:r>
          </a:p>
          <a:p>
            <a:pPr algn="ctr"/>
            <a:r>
              <a:rPr lang="en-US" sz="4000" b="1" dirty="0"/>
              <a:t>totally Forgiven</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Ephesians 2:1-6</a:t>
            </a:r>
            <a:endParaRPr lang="en-US" sz="4000" u="sng" dirty="0"/>
          </a:p>
          <a:p>
            <a:pPr algn="ctr"/>
            <a:r>
              <a:rPr lang="en-US" sz="4000" dirty="0"/>
              <a:t>1 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4 But God, who is rich in mercy, because of His great love with which He loved us, 5 even when we were dead in trespasses, made us alive together with Christ (by grace you have been saved), 6 and raised us up together, and made us sit together in the heavenly places in Christ Jesus...</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 has Forgiven You!</a:t>
            </a:r>
            <a:endParaRPr lang="en-US" sz="3200" dirty="0"/>
          </a:p>
          <a:p>
            <a:pPr algn="ctr"/>
            <a:r>
              <a:rPr lang="en-US" sz="2800" b="1" dirty="0"/>
              <a:t>by Pastor Fee Soliven</a:t>
            </a:r>
            <a:endParaRPr lang="en-US" sz="2800" dirty="0"/>
          </a:p>
          <a:p>
            <a:pPr algn="ctr"/>
            <a:r>
              <a:rPr lang="en-US" sz="3200" b="1" dirty="0"/>
              <a:t>John 8:1-11</a:t>
            </a:r>
            <a:endParaRPr lang="en-US" sz="3200" dirty="0"/>
          </a:p>
          <a:p>
            <a:pPr algn="ctr"/>
            <a:r>
              <a:rPr lang="en-US" sz="3200" b="1" dirty="0"/>
              <a:t>Sunday Morning</a:t>
            </a:r>
            <a:endParaRPr lang="en-US" sz="3200" dirty="0"/>
          </a:p>
          <a:p>
            <a:pPr algn="ctr"/>
            <a:r>
              <a:rPr lang="en-US" sz="3200" b="1"/>
              <a:t>February 1, </a:t>
            </a:r>
            <a:r>
              <a:rPr lang="en-US" sz="3200" b="1" dirty="0"/>
              <a:t>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1277600" y="5486399"/>
            <a:ext cx="1828800" cy="1371601"/>
          </a:xfrm>
          <a:prstGeom prst="rect">
            <a:avLst/>
          </a:prstGeom>
        </p:spPr>
      </p:pic>
      <p:pic>
        <p:nvPicPr>
          <p:cNvPr id="5" name="Picture 4">
            <a:extLst>
              <a:ext uri="{FF2B5EF4-FFF2-40B4-BE49-F238E27FC236}">
                <a16:creationId xmlns:a16="http://schemas.microsoft.com/office/drawing/2014/main" id="{21DDC554-672B-021F-F44D-6072A180F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334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2. Forgive the Debt</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3700" dirty="0"/>
              <a:t> </a:t>
            </a:r>
            <a:r>
              <a:rPr lang="en-US" sz="3700" b="1" u="sng" dirty="0"/>
              <a:t>Romans 12:17-21</a:t>
            </a:r>
            <a:endParaRPr lang="en-US" sz="3700" u="sng" dirty="0"/>
          </a:p>
          <a:p>
            <a:pPr algn="ctr"/>
            <a:r>
              <a:rPr lang="en-US" sz="3700" dirty="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 20 Therefore "If your enemy is hungry, feed him; If he is thirsty, give him a drink; For in so doing you will heap coals of fire on his head." 21 Do not be overcome by evil, but overcome evil with good. </a:t>
            </a:r>
          </a:p>
          <a:p>
            <a:pPr algn="ctr"/>
            <a:r>
              <a:rPr lang="en-US" sz="3700" dirty="0"/>
              <a:t> </a:t>
            </a:r>
          </a:p>
          <a:p>
            <a:pPr marL="0" marR="0" algn="ctr">
              <a:lnSpc>
                <a:spcPct val="115000"/>
              </a:lnSpc>
              <a:spcAft>
                <a:spcPts val="1000"/>
              </a:spcAft>
              <a:buNone/>
            </a:pPr>
            <a:r>
              <a:rPr lang="en-US" sz="3700" b="1" dirty="0">
                <a:ea typeface="Calibri" panose="020F0502020204030204" pitchFamily="34" charset="0"/>
                <a:cs typeface="Calibri" panose="020F0502020204030204" pitchFamily="34"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Calibri" panose="020F0502020204030204" pitchFamily="34"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algn="ctr"/>
            <a:r>
              <a:rPr lang="en-US" sz="3700" dirty="0"/>
              <a:t> </a:t>
            </a:r>
          </a:p>
          <a:p>
            <a:pPr algn="ctr"/>
            <a:r>
              <a:rPr lang="en-US" sz="3700" b="1" dirty="0"/>
              <a:t> </a:t>
            </a:r>
            <a:endParaRPr lang="en-US" sz="3700" dirty="0"/>
          </a:p>
          <a:p>
            <a:pPr algn="ctr"/>
            <a:r>
              <a:rPr lang="en-US" sz="3700" dirty="0"/>
              <a:t> </a:t>
            </a:r>
          </a:p>
          <a:p>
            <a:pPr marL="0" marR="0" algn="ctr">
              <a:lnSpc>
                <a:spcPct val="115000"/>
              </a:lnSpc>
              <a:spcBef>
                <a:spcPts val="0"/>
              </a:spcBef>
              <a:spcAft>
                <a:spcPts val="0"/>
              </a:spcAft>
            </a:pPr>
            <a:r>
              <a:rPr lang="en-US" sz="3700" b="1"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endParaRPr lang="en-US" sz="37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Hebrews 12:15</a:t>
            </a:r>
            <a:endParaRPr lang="en-US" sz="4000" u="sng" dirty="0"/>
          </a:p>
          <a:p>
            <a:pPr algn="ctr"/>
            <a:r>
              <a:rPr lang="en-US" sz="4000" dirty="0"/>
              <a:t>"looking diligently lest anyone fall short of the grace of God; lest any root of bitterness springing up cause trouble, and by this many become defiled"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3. Confess your Anger and Unforgiveness to the Lord</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Ephesians 4:30-32</a:t>
            </a:r>
            <a:endParaRPr lang="en-US" sz="4000" u="sng" dirty="0"/>
          </a:p>
          <a:p>
            <a:pPr algn="ctr"/>
            <a:r>
              <a:rPr lang="en-US" sz="4000" dirty="0"/>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4. Accept Others Especially in The Church Even When They Fall to </a:t>
            </a:r>
          </a:p>
          <a:p>
            <a:pPr algn="ctr"/>
            <a:r>
              <a:rPr lang="en-US" sz="4000" b="1" dirty="0"/>
              <a:t>Restore Them</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u="sng" dirty="0"/>
              <a:t>Psalm 37:23-26</a:t>
            </a:r>
            <a:endParaRPr lang="en-US" sz="4000" u="sng" dirty="0"/>
          </a:p>
          <a:p>
            <a:pPr algn="ctr"/>
            <a:r>
              <a:rPr lang="en-US" sz="4000" dirty="0"/>
              <a:t>23 The steps of a good man are ordered by the LORD, And He delights in his way. 24 Though he fall, he shall not be utterly cast down; For the LORD upholds him with His hand. 25 I have been young, and now am old; Yet I have not seen the righteous forsaken, Nor his descendants begging bread. 26 He is ever merciful, and lends; And his descendants are blessed.</a:t>
            </a: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2FA0BFB-66B0-2260-5D21-1458689A7A9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3FA77F3-DAAC-DA73-D372-A68A75082E72}"/>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Romans 8:28-29</a:t>
            </a:r>
            <a:endParaRPr lang="en-US" sz="4000" u="sng" dirty="0"/>
          </a:p>
          <a:p>
            <a:pPr algn="ctr"/>
            <a:r>
              <a:rPr lang="en-US" sz="4000" dirty="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9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3B70-69E1-D1A5-9D18-F8629F6E9C5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5D26AA-F668-96B2-7E77-58F62386B2E5}"/>
              </a:ext>
            </a:extLst>
          </p:cNvPr>
          <p:cNvSpPr txBox="1">
            <a:spLocks noChangeArrowheads="1"/>
          </p:cNvSpPr>
          <p:nvPr/>
        </p:nvSpPr>
        <p:spPr>
          <a:xfrm>
            <a:off x="0" y="0"/>
            <a:ext cx="12192000" cy="5486400"/>
          </a:xfrm>
          <a:prstGeom prst="rect">
            <a:avLst/>
          </a:prstGeom>
        </p:spPr>
        <p:txBody>
          <a:bodyPr/>
          <a:lstStyle/>
          <a:p>
            <a:pPr algn="ctr"/>
            <a:r>
              <a:rPr lang="en-US" sz="4000" b="1" dirty="0"/>
              <a:t>5. Seek to Reconcile </a:t>
            </a:r>
          </a:p>
          <a:p>
            <a:pPr algn="ctr"/>
            <a:r>
              <a:rPr lang="en-US" sz="4000" b="1" dirty="0"/>
              <a:t>with the other Person </a:t>
            </a:r>
            <a:endParaRPr lang="en-US" sz="4000" dirty="0"/>
          </a:p>
          <a:p>
            <a:pPr algn="ctr"/>
            <a:r>
              <a:rPr lang="en-US" sz="4000" b="1" dirty="0"/>
              <a:t>(This Is Not an Option but A Command)!</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93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4477A7-914A-5EBC-A216-6304C97589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BBE6AC7-70EF-A97C-A091-B258375BDB88}"/>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5:17-21</a:t>
            </a:r>
            <a:endParaRPr lang="en-US" sz="4000" u="sng" dirty="0"/>
          </a:p>
          <a:p>
            <a:pPr algn="ctr"/>
            <a:r>
              <a:rPr lang="en-US" sz="4000" dirty="0"/>
              <a:t>17 Therefore, if anyone is in Christ, he is a new creation; old things have passed away; behold, all things have become new. 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John 8:1-11</a:t>
            </a:r>
            <a:endParaRPr lang="en-US" sz="4000" u="sng" dirty="0"/>
          </a:p>
          <a:p>
            <a:pPr algn="ctr"/>
            <a:r>
              <a:rPr lang="en-US" sz="4000" dirty="0"/>
              <a:t>1 But Jesus went to the Mount of Olives. 2 Now early in the morning He came again into the temple, and all the people came to Him; and He sat down and taught them. 3 Then the scribes and Pharisees brought to Him a woman caught in adultery. And when they had set her in the midst, 4 they said to Him, "Teacher, this woman was caught in adultery, in the very act.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33DE-F76B-1FED-6F74-DAC7541995E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CA771D6-07F7-AAB4-C29A-9210570388FD}"/>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20 Now then, we are ambassadors for Christ, as though God were pleading through us: we implore you on Christ's behalf, be reconciled to God. 21 For He made Him who knew no sin to be sin for us, that we might become the righteousness of God in Him.</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75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5 Now Moses, in the law, commanded us that such should be stoned. But what do You say?" 6 This they said, testing Him, that they might have something of which to accuse Him. But Jesus stooped down and wrote on the ground with His finger, as though He did not hear.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t>7 So when they continued asking Him, He raised Himself up and said to them, "He who is without sin among you, let him throw a stone at her first." 8 And again He stooped down and wrote on the ground. 9 Then those who heard it, being convicted by their conscience, went out one by one, beginning with the oldest even to the last. And Jesus was left alone, and the woman standing in the midst.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10 When Jesus had raised Himself up and saw no one but the woman, He said to her, </a:t>
            </a:r>
            <a:r>
              <a:rPr lang="en-US" sz="4000" dirty="0">
                <a:solidFill>
                  <a:srgbClr val="FF0000"/>
                </a:solidFill>
              </a:rPr>
              <a:t>"Woman, where are those accusers of yours? Has no one condemned you?"</a:t>
            </a:r>
            <a:r>
              <a:rPr lang="en-US" sz="4000" dirty="0"/>
              <a:t> 11 She said, "No one, Lord." And Jesus said to her, </a:t>
            </a:r>
            <a:r>
              <a:rPr lang="en-US" sz="4000" dirty="0">
                <a:solidFill>
                  <a:srgbClr val="FF0000"/>
                </a:solidFill>
              </a:rPr>
              <a:t>"Neither do I condemn you; go and sin no more."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Biblical Example of Forgiveness</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David</a:t>
            </a:r>
            <a:endParaRPr lang="en-US" sz="4000" dirty="0"/>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26213</TotalTime>
  <Words>2960</Words>
  <Application>Microsoft Office PowerPoint</Application>
  <PresentationFormat>Widescreen</PresentationFormat>
  <Paragraphs>197</Paragraphs>
  <Slides>49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875</cp:revision>
  <dcterms:created xsi:type="dcterms:W3CDTF">2009-08-18T08:19:59Z</dcterms:created>
  <dcterms:modified xsi:type="dcterms:W3CDTF">2026-02-03T22:09:20Z</dcterms:modified>
</cp:coreProperties>
</file>