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1"/>
  </p:notesMasterIdLst>
  <p:handoutMasterIdLst>
    <p:handoutMasterId r:id="rId52"/>
  </p:handoutMasterIdLst>
  <p:sldIdLst>
    <p:sldId id="1726" r:id="rId4"/>
    <p:sldId id="460" r:id="rId5"/>
    <p:sldId id="826" r:id="rId6"/>
    <p:sldId id="999" r:id="rId7"/>
    <p:sldId id="1000" r:id="rId8"/>
    <p:sldId id="461" r:id="rId9"/>
    <p:sldId id="1001" r:id="rId10"/>
    <p:sldId id="1040" r:id="rId11"/>
    <p:sldId id="464" r:id="rId12"/>
    <p:sldId id="833" r:id="rId13"/>
    <p:sldId id="465" r:id="rId14"/>
    <p:sldId id="373"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678" r:id="rId29"/>
    <p:sldId id="1617" r:id="rId30"/>
    <p:sldId id="1618" r:id="rId31"/>
    <p:sldId id="1619" r:id="rId32"/>
    <p:sldId id="1620" r:id="rId33"/>
    <p:sldId id="1621" r:id="rId34"/>
    <p:sldId id="1645" r:id="rId35"/>
    <p:sldId id="1646" r:id="rId36"/>
    <p:sldId id="1647" r:id="rId37"/>
    <p:sldId id="1728" r:id="rId38"/>
    <p:sldId id="1684" r:id="rId39"/>
    <p:sldId id="1716" r:id="rId40"/>
    <p:sldId id="1727" r:id="rId41"/>
    <p:sldId id="969" r:id="rId42"/>
    <p:sldId id="970" r:id="rId43"/>
    <p:sldId id="971" r:id="rId44"/>
    <p:sldId id="972" r:id="rId45"/>
    <p:sldId id="973" r:id="rId46"/>
    <p:sldId id="974" r:id="rId47"/>
    <p:sldId id="975" r:id="rId48"/>
    <p:sldId id="1597"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3/7/2026</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3/7/2026</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3/7/2026</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3/7/2026</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CCACACF0-90B5-7DDA-212B-E28A519F84F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0C51C3B9-5C61-A0E8-91E9-F0062F891E9A}"/>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42246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Biblical Origin</a:t>
            </a:r>
            <a:endParaRPr lang="en-US" sz="4000" dirty="0"/>
          </a:p>
          <a:p>
            <a:pPr algn="ctr"/>
            <a:r>
              <a:rPr lang="en-US" sz="4000" dirty="0"/>
              <a:t> </a:t>
            </a:r>
          </a:p>
          <a:p>
            <a:pPr algn="ctr"/>
            <a:r>
              <a:rPr lang="en-US" sz="4000" dirty="0"/>
              <a:t>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Ancestry</a:t>
            </a:r>
            <a:endParaRPr lang="en-US" sz="4000" dirty="0"/>
          </a:p>
          <a:p>
            <a:pPr algn="ctr"/>
            <a:r>
              <a:rPr lang="en-US" sz="4000" dirty="0"/>
              <a:t> </a:t>
            </a:r>
          </a:p>
          <a:p>
            <a:pPr algn="ctr"/>
            <a:r>
              <a:rPr lang="en-US" sz="4000" dirty="0"/>
              <a:t> </a:t>
            </a:r>
          </a:p>
          <a:p>
            <a:pPr algn="ctr"/>
            <a:r>
              <a:rPr lang="en-US" sz="4000" dirty="0"/>
              <a:t> </a:t>
            </a:r>
          </a:p>
          <a:p>
            <a:pPr marL="0" marR="0" algn="ctr">
              <a:lnSpc>
                <a:spcPct val="115000"/>
              </a:lnSpc>
              <a:spcAft>
                <a:spcPts val="1000"/>
              </a:spcAft>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Verdana" panose="020B0604030504040204" pitchFamily="34" charset="0"/>
                <a:cs typeface="Times New Roman" panose="02020603050405020304" pitchFamily="18" charset="0"/>
              </a:rPr>
              <a:t> </a:t>
            </a:r>
            <a:r>
              <a:rPr lang="en-US" sz="4000" dirty="0">
                <a:ea typeface="Verdana" panose="020B0604030504040204" pitchFamily="34" charset="0"/>
                <a:cs typeface="Times New Roman" panose="02020603050405020304" pitchFamily="18" charset="0"/>
              </a:rPr>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Relationship</a:t>
            </a:r>
            <a:endParaRPr lang="en-US" sz="4000" dirty="0"/>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Territory</a:t>
            </a:r>
            <a:endParaRPr lang="en-US" sz="4000" dirty="0"/>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dirty="0"/>
              <a:t>History of Conflict</a:t>
            </a:r>
            <a:endParaRPr lang="en-US" sz="4000" dirty="0"/>
          </a:p>
          <a:p>
            <a:pPr algn="ctr"/>
            <a:r>
              <a:rPr lang="en-US" sz="4000" dirty="0"/>
              <a:t> </a:t>
            </a:r>
          </a:p>
          <a:p>
            <a:pPr algn="ctr"/>
            <a:r>
              <a:rPr lang="en-US" sz="4000" dirty="0"/>
              <a:t> </a:t>
            </a:r>
          </a:p>
          <a:p>
            <a:pPr algn="ct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b="1" dirty="0"/>
              <a:t>The Wilderness</a:t>
            </a:r>
            <a:endParaRPr lang="en-US" sz="4000" dirty="0"/>
          </a:p>
          <a:p>
            <a:pPr algn="ctr"/>
            <a:endParaRPr lang="en-US" sz="4000" b="1" dirty="0"/>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dirty="0"/>
              <a:t>The Judges</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The Monarchy</a:t>
            </a:r>
            <a:endParaRPr lang="en-US" sz="4000" dirty="0"/>
          </a:p>
          <a:p>
            <a:pPr algn="ctr"/>
            <a:r>
              <a:rPr lang="en-US" sz="4000" dirty="0"/>
              <a:t> </a:t>
            </a:r>
          </a:p>
          <a:p>
            <a:pPr algn="ctr"/>
            <a:r>
              <a:rPr lang="en-US" sz="4000" dirty="0"/>
              <a:t> </a:t>
            </a:r>
          </a:p>
          <a:p>
            <a:pPr algn="ctr"/>
            <a:r>
              <a:rPr lang="en-US" sz="4000" dirty="0"/>
              <a:t> </a:t>
            </a:r>
          </a:p>
          <a:p>
            <a:pPr lvl="0" algn="ctr">
              <a:lnSpc>
                <a:spcPct val="115000"/>
              </a:lnSpc>
              <a:spcBef>
                <a:spcPts val="0"/>
              </a:spcBef>
              <a:spcAft>
                <a:spcPts val="0"/>
              </a:spcAf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1 Samuel 15:7-23</a:t>
            </a:r>
            <a:endParaRPr lang="en-US" sz="4000" u="sng" dirty="0"/>
          </a:p>
          <a:p>
            <a:pPr algn="ctr"/>
            <a:r>
              <a:rPr lang="en-US" sz="4000" dirty="0"/>
              <a:t>7 And Saul attacked the Amalekites, from Havilah all the way to Shur, which is east of Egypt. 8 He also took Agag king of the Amalekites alive, and utterly destroyed all the people with the edge of the sword. </a:t>
            </a:r>
          </a:p>
          <a:p>
            <a:pPr algn="ctr"/>
            <a:r>
              <a:rPr lang="en-US" sz="4000" dirty="0"/>
              <a:t> </a:t>
            </a:r>
          </a:p>
          <a:p>
            <a:pPr marL="0" marR="0" algn="ctr">
              <a:lnSpc>
                <a:spcPct val="115000"/>
              </a:lnSpc>
              <a:spcAft>
                <a:spcPts val="1000"/>
              </a:spcAft>
            </a:pPr>
            <a:r>
              <a:rPr lang="en-US" sz="4000" b="1" dirty="0">
                <a:ea typeface="Verdana" panose="020B0604030504040204" pitchFamily="34" charset="0"/>
                <a:cs typeface="Times New Roman" panose="02020603050405020304" pitchFamily="18" charset="0"/>
              </a:rPr>
              <a:t> </a:t>
            </a:r>
            <a:endParaRPr lang="en-US" sz="4000" dirty="0">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45" y="0"/>
            <a:ext cx="12192000" cy="5486400"/>
          </a:xfrm>
          <a:prstGeom prst="rect">
            <a:avLst/>
          </a:prstGeom>
        </p:spPr>
        <p:txBody>
          <a:bodyPr/>
          <a:lstStyle/>
          <a:p>
            <a:pPr algn="ctr"/>
            <a:r>
              <a:rPr lang="en-US" sz="3700" dirty="0"/>
              <a:t>9 But Saul and the people spared Agag and the best of the sheep, the oxen, the fatlings, the lambs, and all that was good, and were unwilling to utterly destroy them. But everything despised and worthless, that they utterly destroyed. 10 Now the word of the LORD came to Samuel, saying, 11 "I greatly regret that I have set up Saul as king, for he has turned back from following Me, and has not performed My commandments." And it grieved Samuel, and he cried out to the LORD all night.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12 So when Samuel rose early in the morning to meet Saul, it was told Samuel, saying, "Saul went to Carmel, and indeed, he set up a monument for himself; and he has gone on around, passed by, and gone down to Gilgal." 13 Then Samuel went to Saul, and Saul said to him, "Blessed are you of the LORD! I have performed the commandment of the LORD."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14 But Samuel said, "What then is this bleating of the sheep in my ears, and the lowing of the oxen which I hear?" 15 And Saul said, "They have brought them from the Amalekites; for the people spared the best of the sheep and the oxen, to sacrifice to the LORD your God; and the rest we have utterly destroyed."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16 Then Samuel said to Saul, "Be quiet! And I will tell you what the LORD said to me last night." And he said to him, "Speak on." 17 So Samuel said, "When you were little in your own eyes, were you not head of the tribes of Israel? And did not the LORD anoint you king over Israel? 18 Now the LORD sent you on a mission, and said, 'Go, and utterly destroy the sinners, the Amalekites, and fight against them until they are consumed.'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endParaRPr lang="en-US" sz="4000" dirty="0"/>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19 "Why then did you not obey the voice of the LORD? Why did you swoop down on the spoil, and do evil in the sight of the LORD?" 20 And Saul said to Samuel, "But I have obeyed the voice of the LORD, and gone on the mission on which the LORD sent me, and brought back Agag king of Amalek; I have utterly destroyed the Amalekites.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21 But the people took of the plunder, sheep and oxen, the best of the things which should have been utterly destroyed, to sacrifice to the LORD your God in Gilgal." 22 Then Samuel said: "Has the LORD as great delight in burnt offerings and sacrifices, As in obeying the voice of the LORD? Behold, to obey is better than sacrifice, And to heed than the fat of rams. </a:t>
            </a:r>
          </a:p>
          <a:p>
            <a:pPr algn="ct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23 For rebellion is as the sin of witchcraft, And stubbornness is as iniquity and idolatry. Because you have rejected the word of the LORD, He also has rejected you from being king."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7EDE0-572B-2FBD-6D74-3B6D764A1C8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40ED31C-6811-1AA1-DA15-58C9C0D88E1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 Let’s Look in Daniel</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121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Daniel 10:13-20</a:t>
            </a:r>
            <a:endParaRPr lang="en-US" sz="4000" u="sng" dirty="0"/>
          </a:p>
          <a:p>
            <a:pPr algn="ctr"/>
            <a:r>
              <a:rPr lang="en-US" sz="4000" dirty="0"/>
              <a:t>13 But the prince of the kingdom of Persia withstood me twenty-one days; and behold, Michael, one of the chief princes, came to help me, for I had been left alone there with the kings of Persia. 14 Now I have come to make you understand what will happen to your people in the latter days, for the vision refers to many days yet to come." </a:t>
            </a:r>
          </a:p>
          <a:p>
            <a:pPr algn="ctr"/>
            <a:r>
              <a:rPr lang="en-US" sz="4000" dirty="0"/>
              <a:t> </a:t>
            </a: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3700" dirty="0"/>
              <a:t>15 When he had spoken such words to me, I turned my face toward the ground and became speechless. 16 And suddenly, one having the likeness of the sons of men touched my lips; then I opened my mouth and spoke, saying to him who stood before me, "My lord, because of the vision my sorrows have overwhelmed me, and I have retained no strength. 17 For how can this servant of my lord talk with you, my lord? As for me, no strength remains in me now, nor is any breath left in me." </a:t>
            </a:r>
          </a:p>
          <a:p>
            <a:pPr algn="ctr"/>
            <a:r>
              <a:rPr lang="en-US" sz="37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dirty="0"/>
              <a:t>18 Then again, the one having the likeness of a man touched me and strengthened me. 19 And he said, "O man greatly beloved, fear not! Peace be to you; be strong, yes, be strong!" So when he spoke to me I was strengthened, and said, "Let my lord speak, for you have strengthened me." 20 Then he said, "Do you know why I have come to you? And now I must return to fight with the prince of Persia; and when I have gone forth, indeed the prince of Greece will come.</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 is in Total Control</a:t>
            </a:r>
            <a:endParaRPr lang="en-US" sz="3200" dirty="0"/>
          </a:p>
          <a:p>
            <a:pPr algn="ctr"/>
            <a:r>
              <a:rPr lang="en-US" sz="2800" b="1" dirty="0"/>
              <a:t>by Pastor Fee Soliven</a:t>
            </a:r>
            <a:endParaRPr lang="en-US" sz="2800" dirty="0"/>
          </a:p>
          <a:p>
            <a:pPr algn="ctr"/>
            <a:r>
              <a:rPr lang="en-US" sz="3200" b="1" dirty="0"/>
              <a:t>Exodus 17:1-16</a:t>
            </a:r>
          </a:p>
          <a:p>
            <a:pPr algn="ctr"/>
            <a:r>
              <a:rPr lang="en-US" sz="3200" b="1" dirty="0"/>
              <a:t>Sunday Morning</a:t>
            </a:r>
            <a:endParaRPr lang="en-US" sz="3200" dirty="0"/>
          </a:p>
          <a:p>
            <a:pPr algn="ctr"/>
            <a:r>
              <a:rPr lang="en-US" sz="3200" b="1" dirty="0"/>
              <a:t>March 8, 2026</a:t>
            </a:r>
            <a:endParaRPr lang="en-US" sz="3200" dirty="0"/>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398091F-9D73-CE9B-718A-263FE03EC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12268200" cy="44196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4618" y="5486399"/>
            <a:ext cx="1828800" cy="137160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u="sng" dirty="0"/>
              <a:t>Esther 7:1-10</a:t>
            </a:r>
            <a:endParaRPr lang="en-US" sz="4000" u="sng" dirty="0"/>
          </a:p>
          <a:p>
            <a:pPr algn="ctr"/>
            <a:r>
              <a:rPr lang="en-US" sz="4000" dirty="0"/>
              <a:t>1 So the king and Haman went to dine with Queen Esther. 2 And on the second day, at the banquet of wine, the king again said to Esther, "What is your petition, Queen Esther? It shall be granted you. And what is your request, up to half the kingdom? It shall be done!" 3 Then Queen Esther answered and said, "If I have found favor in your sight, O king, and if it pleases the king, let my life be given me at my petition, and my people at my request.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dirty="0"/>
              <a:t> 4 For we have been sold, my people and I, to be destroyed, to be killed, and to be annihilated. Had we been sold as male and female slaves, I would have held my tongue, although the enemy could never compensate for the king's loss." 5 So King Ahasuerus answered and said to Queen Esther, "Who is he, and where is he, who would dare presume in his heart to do such a thing?" </a:t>
            </a:r>
          </a:p>
          <a:p>
            <a:pPr algn="ctr"/>
            <a:r>
              <a:rPr lang="en-US" sz="4000" dirty="0"/>
              <a:t> </a:t>
            </a:r>
          </a:p>
          <a:p>
            <a:pPr algn="ctr"/>
            <a:r>
              <a:rPr lang="en-US" sz="4000" dirty="0"/>
              <a:t> </a:t>
            </a: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 6 And Esther said, "The adversary and enemy is this wicked Haman!" So Haman was terrified before the king and queen. 7 Then the king arose in his wrath from the banquet of wine and went into the palace garden; but Haman stood before Queen Esther, pleading for his life, for he saw that evil was determined against him by the king.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8 When the king returned from the palace garden to the place of the banquet of wine, Haman had fallen across the couch where Esther was. Then the king said, "Will he also assault the queen while I am in the house?" As the word left the king's mouth, they covered Haman's face.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dirty="0"/>
              <a:t>9 Now Harbonah, one of the eunuchs, said to the king, "Look! The gallows, fifty cubits high, which Haman made for Mordecai, who spoke good on the king's behalf, is standing at the house of Haman." Then the king said, "Hang him on it!" 10 So they hanged Haman on the gallows that he had prepared for Mordecai. Then the king's wrath subsided.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0BE05-3BFB-8379-2CA0-874F94A4F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9A18E6E-B00E-FF20-ABA3-EAF5DFD13845}"/>
              </a:ext>
            </a:extLst>
          </p:cNvPr>
          <p:cNvSpPr txBox="1">
            <a:spLocks noChangeArrowheads="1"/>
          </p:cNvSpPr>
          <p:nvPr/>
        </p:nvSpPr>
        <p:spPr>
          <a:xfrm>
            <a:off x="0" y="0"/>
            <a:ext cx="12192000" cy="5486400"/>
          </a:xfrm>
          <a:prstGeom prst="rect">
            <a:avLst/>
          </a:prstGeom>
        </p:spPr>
        <p:txBody>
          <a:bodyPr/>
          <a:lstStyle/>
          <a:p>
            <a:pPr algn="ctr"/>
            <a:r>
              <a:rPr lang="en-US" sz="4000" b="1" dirty="0"/>
              <a:t>On February 28, 2026 Jews from around the world on a Saturday-Shabbat morning they read their Torah Portion “</a:t>
            </a:r>
            <a:r>
              <a:rPr lang="en-US" sz="4000" b="1" dirty="0" err="1"/>
              <a:t>Parshat</a:t>
            </a:r>
            <a:r>
              <a:rPr lang="en-US" sz="4000" b="1" dirty="0"/>
              <a:t> Zachor” </a:t>
            </a:r>
          </a:p>
          <a:p>
            <a:pPr algn="ctr"/>
            <a:endParaRPr lang="en-US" sz="4000" b="1" dirty="0"/>
          </a:p>
          <a:p>
            <a:pPr algn="ctr"/>
            <a:r>
              <a:rPr lang="en-US" sz="4000" b="1" dirty="0"/>
              <a:t>It means you shall command!</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8815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3863D93-5041-EB76-EF11-84B29EA8AE8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5CBA252-EEF3-D23A-D2E4-4873985905E5}"/>
              </a:ext>
            </a:extLst>
          </p:cNvPr>
          <p:cNvSpPr txBox="1">
            <a:spLocks noChangeArrowheads="1"/>
          </p:cNvSpPr>
          <p:nvPr/>
        </p:nvSpPr>
        <p:spPr>
          <a:xfrm>
            <a:off x="0" y="0"/>
            <a:ext cx="12192000" cy="5486400"/>
          </a:xfrm>
          <a:prstGeom prst="rect">
            <a:avLst/>
          </a:prstGeom>
        </p:spPr>
        <p:txBody>
          <a:bodyPr/>
          <a:lstStyle/>
          <a:p>
            <a:pPr algn="ctr"/>
            <a:r>
              <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600" b="1" u="sng" dirty="0"/>
              <a:t>Deuteronomy 25:17-19</a:t>
            </a:r>
            <a:endParaRPr lang="en-US" sz="3600" u="sng" dirty="0"/>
          </a:p>
          <a:p>
            <a:pPr algn="ctr"/>
            <a:r>
              <a:rPr lang="en-US" sz="3600" dirty="0"/>
              <a:t>17 "Remember what Amalek did to you on the way as you were coming out of Egypt, 18 how he met you on the way and attacked your rear ranks, all the stragglers at your rear, when you were tired and weary; and he did not fear God. 19 Therefore it shall be, when the LORD your God has given you rest from your enemies all around, in the land which the LORD your God is giving you to possess as an inheritance, that you will blot out the remembrance of Amalek from under heaven. You shall not forget.</a:t>
            </a:r>
          </a:p>
          <a:p>
            <a:pPr algn="ctr"/>
            <a:r>
              <a:rPr lang="en-US" sz="3600" dirty="0"/>
              <a:t> </a:t>
            </a:r>
          </a:p>
          <a:p>
            <a:pPr algn="ctr"/>
            <a:r>
              <a:rPr lang="en-US" sz="36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451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02F999-16BB-349E-D013-C67E164DA4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75C47F-FB29-5537-D314-AA4F22F66B33}"/>
              </a:ext>
            </a:extLst>
          </p:cNvPr>
          <p:cNvSpPr txBox="1">
            <a:spLocks noChangeArrowheads="1"/>
          </p:cNvSpPr>
          <p:nvPr/>
        </p:nvSpPr>
        <p:spPr>
          <a:xfrm>
            <a:off x="0" y="0"/>
            <a:ext cx="12192000" cy="5486400"/>
          </a:xfrm>
          <a:prstGeom prst="rect">
            <a:avLst/>
          </a:prstGeom>
        </p:spPr>
        <p:txBody>
          <a:bodyPr/>
          <a:lstStyle/>
          <a:p>
            <a:pPr algn="ctr"/>
            <a:r>
              <a:rPr lang="en-US" sz="4000" b="1" u="sng" dirty="0"/>
              <a:t>Jeremiah 49:34-39</a:t>
            </a:r>
            <a:endParaRPr lang="en-US" sz="4000" u="sng" dirty="0"/>
          </a:p>
          <a:p>
            <a:pPr algn="ctr"/>
            <a:r>
              <a:rPr lang="en-US" sz="4000" dirty="0"/>
              <a:t>34 The word of the LORD that came to Jeremiah the prophet against Elam, in the beginning of the reign of Zedekiah king of Judah, saying, 35 "Thus says the LORD of hosts: 'Behold, I will break the bow of Elam, The foremost of their might. 36 Against Elam I will bring the four winds From the four quarters of heaven, And scatter them toward all those winds; There shall be no nations where the outcasts of Elam will not go. </a:t>
            </a:r>
          </a:p>
          <a:p>
            <a:pPr algn="ctr"/>
            <a:r>
              <a:rPr lang="en-US" sz="4000" dirty="0"/>
              <a:t> </a:t>
            </a:r>
            <a:endParaRPr lang="en-US" sz="4000"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35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6F655-77A4-22A9-F1EA-1DD672D8816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0959C43-881C-1152-E958-CC982E0D4DB5}"/>
              </a:ext>
            </a:extLst>
          </p:cNvPr>
          <p:cNvSpPr txBox="1">
            <a:spLocks noChangeArrowheads="1"/>
          </p:cNvSpPr>
          <p:nvPr/>
        </p:nvSpPr>
        <p:spPr>
          <a:xfrm>
            <a:off x="0" y="0"/>
            <a:ext cx="12192000" cy="5486400"/>
          </a:xfrm>
          <a:prstGeom prst="rect">
            <a:avLst/>
          </a:prstGeom>
        </p:spPr>
        <p:txBody>
          <a:bodyPr/>
          <a:lstStyle/>
          <a:p>
            <a:pPr algn="ctr"/>
            <a:r>
              <a:rPr lang="en-US" sz="4000" dirty="0"/>
              <a:t>37 For I will cause Elam to be dismayed before their enemies And before those who seek their life. I will bring disaster upon them, My fierce anger,' says the LORD; 'And I will send the sword after them Until I have consumed them. 38 I will set My throne in Elam, And will destroy from there the king and the princes,' says the LORD. 39'But it shall come to pass in the latter days: I will bring back the captives of Elam,' says the LORD."</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4828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Exodus 17:1-16</a:t>
            </a:r>
            <a:endParaRPr lang="en-US" sz="4000" u="sng" dirty="0"/>
          </a:p>
          <a:p>
            <a:pPr algn="ctr"/>
            <a:r>
              <a:rPr lang="en-US" sz="4000" dirty="0"/>
              <a:t>1 Then all the congregation of the children of Israel set out on their journey from the Wilderness of Sin, according to the commandment of the LORD, and camped in Rephidim; but there was no water for the people to drink. 2 Therefore the people contended with Moses, and said, "Give us water, that we may drink." And Moses said to them, "Why do you contend with me? Why do you tempt the LORD?"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3 And the people thirsted there for water, and the people complained against Moses, and said, "Why is it you have brought us up out of Egypt, to kill us and our children and our livestock with thirst?" 4 So Moses cried out to the LORD, saying, "What shall I do with this people? They are almost ready to stone me!" 5 And the LORD said to Moses, "Go on before the people, and take with you some of the elders of Israel. Also take in your hand your rod with which you struck the river, and go. </a:t>
            </a:r>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algn="ctr"/>
            <a:r>
              <a:rPr lang="en-US" sz="4000" dirty="0"/>
              <a:t>6 Behold, I will stand before you there on the rock in Horeb; and you shall strike the rock, and water will come out of it, that the people may drink." And Moses did so in the sight of the elders of Israel. 7 So he called the name of the place Massah and </a:t>
            </a:r>
            <a:r>
              <a:rPr lang="en-US" sz="4000" dirty="0" err="1"/>
              <a:t>Meribah</a:t>
            </a:r>
            <a:r>
              <a:rPr lang="en-US" sz="4000" dirty="0"/>
              <a:t>, because of the contention of the children of Israel, and because they tempted the LORD, saying, "Is the LORD among us or not?" 8 Now Amalek came and fought with Israel in Rephidim. </a:t>
            </a:r>
          </a:p>
          <a:p>
            <a:pPr algn="ctr"/>
            <a:r>
              <a:rPr lang="en-US" sz="4000" dirty="0"/>
              <a:t> </a:t>
            </a:r>
          </a:p>
          <a:p>
            <a:pPr algn="ct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9 And Moses said to Joshua, "Choose us some men and go out, fight with Amalek. Tomorrow I will stand on the top of the hill with the rod of God in my hand." 10 So Joshua did as Moses said to him, and fought with Amalek. And Moses, Aaron, and Hur went up to the top of the hill. 11 And so it was, when Moses held up his hand, that Israel prevailed; and when he let down his hand, Amalek prevailed.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12 But Moses' hands became heavy; so they took a stone and put it under him, and he sat on it. And Aaron and Hur supported his hands, one on one side, and the other on the other side; and his hands were steady until the going down of the sun. 13 So Joshua defeated Amalek and his people with the edge of the sword. </a:t>
            </a: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14 Then the LORD said to Moses, "Write this for a memorial in the book and recount it in the hearing of Joshua, that I will utterly blot out the remembrance of Amalek from under heaven." 15 And Moses built an altar and called its name, The-Lord-Is-My-Banner; 16 for he said, "Because the LORD has sworn: the LORD will have war with Amalek from generation to generation."</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ea typeface="Verdana" panose="020B060403050404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26259</TotalTime>
  <Words>2832</Words>
  <Application>Microsoft Office PowerPoint</Application>
  <PresentationFormat>Widescreen</PresentationFormat>
  <Paragraphs>190</Paragraphs>
  <Slides>47</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878</cp:revision>
  <dcterms:created xsi:type="dcterms:W3CDTF">2009-08-18T08:19:59Z</dcterms:created>
  <dcterms:modified xsi:type="dcterms:W3CDTF">2026-03-07T08:54:03Z</dcterms:modified>
</cp:coreProperties>
</file>