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1"/>
  </p:notesMasterIdLst>
  <p:handoutMasterIdLst>
    <p:handoutMasterId r:id="rId52"/>
  </p:handoutMasterIdLst>
  <p:sldIdLst>
    <p:sldId id="1723" r:id="rId4"/>
    <p:sldId id="460" r:id="rId5"/>
    <p:sldId id="826" r:id="rId6"/>
    <p:sldId id="999" r:id="rId7"/>
    <p:sldId id="372" r:id="rId8"/>
    <p:sldId id="564" r:id="rId9"/>
    <p:sldId id="1711" r:id="rId10"/>
    <p:sldId id="375" r:id="rId11"/>
    <p:sldId id="1000" r:id="rId12"/>
    <p:sldId id="461" r:id="rId13"/>
    <p:sldId id="1001" r:id="rId14"/>
    <p:sldId id="1040" r:id="rId15"/>
    <p:sldId id="464" r:id="rId16"/>
    <p:sldId id="833" r:id="rId17"/>
    <p:sldId id="465" r:id="rId18"/>
    <p:sldId id="373" r:id="rId19"/>
    <p:sldId id="374" r:id="rId20"/>
    <p:sldId id="979" r:id="rId21"/>
    <p:sldId id="1638" r:id="rId22"/>
    <p:sldId id="981" r:id="rId23"/>
    <p:sldId id="980" r:id="rId24"/>
    <p:sldId id="985" r:id="rId25"/>
    <p:sldId id="984" r:id="rId26"/>
    <p:sldId id="1003" r:id="rId27"/>
    <p:sldId id="983" r:id="rId28"/>
    <p:sldId id="1002" r:id="rId29"/>
    <p:sldId id="1016" r:id="rId30"/>
    <p:sldId id="1015" r:id="rId31"/>
    <p:sldId id="1026" r:id="rId32"/>
    <p:sldId id="1678" r:id="rId33"/>
    <p:sldId id="1617" r:id="rId34"/>
    <p:sldId id="1618" r:id="rId35"/>
    <p:sldId id="1619" r:id="rId36"/>
    <p:sldId id="402" r:id="rId37"/>
    <p:sldId id="403" r:id="rId38"/>
    <p:sldId id="1620" r:id="rId39"/>
    <p:sldId id="1621" r:id="rId40"/>
    <p:sldId id="1645" r:id="rId41"/>
    <p:sldId id="969" r:id="rId42"/>
    <p:sldId id="970" r:id="rId43"/>
    <p:sldId id="971" r:id="rId44"/>
    <p:sldId id="972" r:id="rId45"/>
    <p:sldId id="973" r:id="rId46"/>
    <p:sldId id="974" r:id="rId47"/>
    <p:sldId id="975" r:id="rId48"/>
    <p:sldId id="1597" r:id="rId49"/>
    <p:sldId id="852" r:id="rId5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3/1/2026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3/1/2026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3/1/2026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3/1/2026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3/1/2026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3/1/2026</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EDB52969-1A8D-E030-7D78-9CB7872C5640}"/>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285AE623-7053-A2D0-BDAF-860687F04BD6}"/>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98432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algn="ctr"/>
            <a:r>
              <a:rPr lang="en-US" sz="4000" b="1" dirty="0"/>
              <a:t> </a:t>
            </a:r>
            <a:r>
              <a:rPr lang="en-US" sz="4000" b="1" u="sng" dirty="0"/>
              <a:t>Matthew 28:20</a:t>
            </a:r>
            <a:endParaRPr lang="en-US" sz="4000" u="sng" dirty="0"/>
          </a:p>
          <a:p>
            <a:pPr algn="ctr"/>
            <a:r>
              <a:rPr lang="en-US" sz="4000" dirty="0">
                <a:solidFill>
                  <a:srgbClr val="FF0000"/>
                </a:solidFill>
              </a:rPr>
              <a:t>teaching them to observe all things that I have commanded you; and lo, I am with you always, even to the end of the age." Amen.</a:t>
            </a:r>
          </a:p>
          <a:p>
            <a:pPr algn="ct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 </a:t>
            </a:r>
            <a:r>
              <a:rPr lang="en-US" sz="4000" b="1" u="sng" dirty="0"/>
              <a:t>Revelation 3:20</a:t>
            </a:r>
            <a:endParaRPr lang="en-US" sz="4000" u="sng" dirty="0"/>
          </a:p>
          <a:p>
            <a:pPr algn="ctr"/>
            <a:r>
              <a:rPr lang="en-US" sz="4000" dirty="0">
                <a:solidFill>
                  <a:srgbClr val="FF0000"/>
                </a:solidFill>
              </a:rPr>
              <a:t>Behold, I stand at the door and knock. If anyone hears My voice and opens the door, I will come in to him and dine with him, and he with Me. </a:t>
            </a:r>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2 Corinthians 5:8</a:t>
            </a:r>
            <a:endParaRPr lang="en-US" sz="4000" u="sng" dirty="0"/>
          </a:p>
          <a:p>
            <a:pPr algn="ctr"/>
            <a:r>
              <a:rPr lang="en-US" sz="4000" dirty="0"/>
              <a:t>We are confident, yes, well pleased rather to be absent from the body and to be present with the Lord.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Acts 4:13</a:t>
            </a:r>
            <a:endParaRPr lang="en-US" sz="4000" u="sng" dirty="0"/>
          </a:p>
          <a:p>
            <a:pPr algn="ctr"/>
            <a:r>
              <a:rPr lang="en-US" sz="4000" dirty="0"/>
              <a:t>Now when they saw the boldness of Peter and John, and perceived that they were uneducated and untrained men, they marveled. And they realized that they had been with Jesus. </a:t>
            </a:r>
          </a:p>
          <a:p>
            <a:pPr algn="ctr"/>
            <a:r>
              <a:rPr lang="en-US" sz="4000" dirty="0"/>
              <a:t> </a:t>
            </a: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a:t>
            </a:r>
            <a:r>
              <a:rPr lang="en-US" sz="4000" b="1" u="sng" dirty="0"/>
              <a:t>Colossians 3:3</a:t>
            </a:r>
            <a:endParaRPr lang="en-US" sz="4000" u="sng" dirty="0"/>
          </a:p>
          <a:p>
            <a:pPr algn="ctr"/>
            <a:r>
              <a:rPr lang="en-US" sz="4000" dirty="0"/>
              <a:t>For you died, and your life is hidden with Christ in God.</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 The Reality of Ultimate Healing </a:t>
            </a:r>
            <a:endParaRPr lang="en-US" sz="4000" dirty="0"/>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Revelation 21:4</a:t>
            </a:r>
            <a:endParaRPr lang="en-US" sz="4000" u="sng" dirty="0"/>
          </a:p>
          <a:p>
            <a:pPr algn="ctr"/>
            <a:r>
              <a:rPr lang="en-US" sz="4000" dirty="0"/>
              <a:t>“And God will wipe away every tear from their eyes; there shall be no more death, nor sorrow, nor crying. There shall be no more pain, for the former things have passed away."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2 Corinthians 1:20</a:t>
            </a:r>
            <a:endParaRPr lang="en-US" sz="4000" u="sng" dirty="0"/>
          </a:p>
          <a:p>
            <a:pPr algn="ctr"/>
            <a:r>
              <a:rPr lang="en-US" sz="4000" dirty="0"/>
              <a:t>For all the promises of God in Him are Yes, and in Him Amen, to the glory of God through us. </a:t>
            </a:r>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u="sng" dirty="0"/>
              <a:t>1 Thessalonians 5:23-24</a:t>
            </a:r>
            <a:endParaRPr lang="en-US" sz="4000" u="sng" dirty="0"/>
          </a:p>
          <a:p>
            <a:pPr algn="ctr"/>
            <a:r>
              <a:rPr lang="en-US" sz="4000" dirty="0"/>
              <a:t>23 Now may the God of peace Himself sanctify you completely; and may your whole spirit, soul, and body be preserved blameless at the coming of our Lord Jesus Christ. 24 He who calls you is faithful, who also will do it.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dirty="0"/>
              <a:t> </a:t>
            </a:r>
            <a:r>
              <a:rPr lang="en-US" sz="4000" b="1" u="sng" dirty="0"/>
              <a:t>Colossians 2:9-10</a:t>
            </a:r>
            <a:endParaRPr lang="en-US" sz="4000" u="sng" dirty="0"/>
          </a:p>
          <a:p>
            <a:pPr algn="ctr"/>
            <a:r>
              <a:rPr lang="en-US" sz="4000" dirty="0"/>
              <a:t>9 For in Him dwells all the fullness of the Godhead bodily; 10 and you are complete in Him, who is the head of all principality and power. </a:t>
            </a:r>
          </a:p>
          <a:p>
            <a:pPr algn="ctr"/>
            <a:r>
              <a:rPr lang="en-US" sz="4000" dirty="0"/>
              <a:t>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b="1" dirty="0"/>
              <a:t>Grieving, But Not Without Hope </a:t>
            </a:r>
            <a:endParaRPr lang="en-US" sz="4000" dirty="0"/>
          </a:p>
          <a:p>
            <a:pPr algn="ctr"/>
            <a:endParaRPr lang="en-US" sz="4400" dirty="0"/>
          </a:p>
          <a:p>
            <a:pPr algn="ctr"/>
            <a:r>
              <a:rPr lang="en-US" sz="44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t>1 Thessalonians 4:13-15</a:t>
            </a:r>
            <a:endParaRPr lang="en-US" sz="3700" u="sng" dirty="0"/>
          </a:p>
          <a:p>
            <a:pPr algn="ctr"/>
            <a:r>
              <a:rPr lang="en-US" sz="3700" dirty="0"/>
              <a:t>13 But I do not want you to be ignorant, brethren, concerning those who have fallen asleep, lest you sorrow as others who have no hope. 14 For if we believe that Jesus died and rose again, even so God will bring with Him those who sleep in Jesus. 15 For this we say to you by the word of the Lord, that we who are alive and remain until the coming of the Lord will by no means precede those who are asleep</a:t>
            </a:r>
          </a:p>
          <a:p>
            <a:pPr algn="ctr"/>
            <a:r>
              <a:rPr lang="en-US" sz="3700" dirty="0"/>
              <a:t> </a:t>
            </a:r>
          </a:p>
          <a:p>
            <a:pPr marL="0" marR="0" algn="ctr">
              <a:lnSpc>
                <a:spcPct val="115000"/>
              </a:lnSpc>
              <a:spcBef>
                <a:spcPts val="0"/>
              </a:spcBef>
              <a:spcAft>
                <a:spcPts val="0"/>
              </a:spcAft>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700" dirty="0"/>
              <a:t> </a:t>
            </a:r>
          </a:p>
          <a:p>
            <a:pPr lvl="0" algn="ctr">
              <a:lnSpc>
                <a:spcPct val="115000"/>
              </a:lnSpc>
              <a:spcBef>
                <a:spcPts val="0"/>
              </a:spcBef>
              <a:spcAft>
                <a:spcPts val="0"/>
              </a:spcAf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Did you catch that? </a:t>
            </a:r>
            <a:endParaRPr lang="en-US" sz="4000" dirty="0"/>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b="1" dirty="0"/>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1 Corinthians 15:54</a:t>
            </a:r>
            <a:endParaRPr lang="en-US" sz="4000" u="sng" dirty="0"/>
          </a:p>
          <a:p>
            <a:pPr algn="ctr"/>
            <a:r>
              <a:rPr lang="en-US" sz="4000" dirty="0"/>
              <a:t>So when this corruptible has put on incorruption, and this mortal has put on immortality, then shall be brought to pass the saying that is written: "Death is swallowed up in victory." </a:t>
            </a: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r>
              <a:rPr lang="en-US" sz="4000" b="1" dirty="0"/>
              <a:t>Hopelessness says, “I’ll never see them again.” </a:t>
            </a:r>
            <a:endParaRPr lang="en-US" sz="4000" dirty="0"/>
          </a:p>
          <a:p>
            <a:endParaRPr lang="en-US" sz="4000" b="1" dirty="0"/>
          </a:p>
          <a:p>
            <a:r>
              <a:rPr lang="en-US" sz="4000" b="1" dirty="0"/>
              <a:t>Hope says, “This separation is temporary.” </a:t>
            </a:r>
            <a:endParaRPr lang="en-US" sz="4000" dirty="0"/>
          </a:p>
          <a:p>
            <a:endParaRPr lang="en-US" sz="4000" b="1" dirty="0"/>
          </a:p>
          <a:p>
            <a:r>
              <a:rPr lang="en-US" sz="4000" b="1" dirty="0"/>
              <a:t>Hopelessness drains us!</a:t>
            </a:r>
            <a:endParaRPr lang="en-US" sz="4000" dirty="0"/>
          </a:p>
          <a:p>
            <a:endParaRPr lang="en-US" sz="4000" b="1" dirty="0"/>
          </a:p>
          <a:p>
            <a:r>
              <a:rPr lang="en-US" sz="4000" b="1" dirty="0"/>
              <a:t>Hope anchors us! </a:t>
            </a:r>
            <a:endParaRPr lang="en-US" sz="4000" dirty="0"/>
          </a:p>
          <a:p>
            <a:r>
              <a:rPr lang="en-US" sz="4000" dirty="0"/>
              <a:t> </a:t>
            </a:r>
          </a:p>
          <a:p>
            <a:endParaRPr lang="en-US" sz="4000" dirty="0"/>
          </a:p>
          <a:p>
            <a:pPr marL="0" marR="0">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r>
              <a:rPr lang="en-US" sz="4000" dirty="0"/>
              <a:t> </a:t>
            </a:r>
          </a:p>
          <a:p>
            <a:pPr marL="0" marR="0" lvl="0" indent="0"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How We Can Minister to Those </a:t>
            </a:r>
          </a:p>
          <a:p>
            <a:pPr algn="ctr"/>
            <a:r>
              <a:rPr lang="en-US" sz="4000" b="1" dirty="0"/>
              <a:t>Without Hope </a:t>
            </a:r>
            <a:endParaRPr lang="en-US" sz="4000" dirty="0"/>
          </a:p>
          <a:p>
            <a:pPr marL="0" marR="0" algn="ctr">
              <a:lnSpc>
                <a:spcPct val="115000"/>
              </a:lnSpc>
              <a:spcAft>
                <a:spcPts val="1000"/>
              </a:spcAft>
            </a:pP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So how do we minister to them? </a:t>
            </a:r>
            <a:endParaRPr lang="en-US" sz="4000" dirty="0"/>
          </a:p>
          <a:p>
            <a:pPr algn="ctr"/>
            <a:r>
              <a:rPr lang="en-US" sz="4000" dirty="0"/>
              <a:t> </a:t>
            </a:r>
          </a:p>
          <a:p>
            <a:pPr algn="ctr"/>
            <a:r>
              <a:rPr lang="en-US" sz="4000" dirty="0"/>
              <a:t> </a:t>
            </a:r>
          </a:p>
          <a:p>
            <a:pPr algn="ct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John 14:6</a:t>
            </a:r>
            <a:endParaRPr lang="en-US" sz="4000" u="sng" dirty="0"/>
          </a:p>
          <a:p>
            <a:pPr algn="ctr"/>
            <a:r>
              <a:rPr lang="en-US" sz="4000" dirty="0"/>
              <a:t>Jesus said to him, </a:t>
            </a:r>
            <a:r>
              <a:rPr lang="en-US" sz="4000" dirty="0">
                <a:solidFill>
                  <a:srgbClr val="FF0000"/>
                </a:solidFill>
              </a:rPr>
              <a:t>"I am the way, the truth, and the life. No one comes to the Father except through Me. </a:t>
            </a:r>
          </a:p>
          <a:p>
            <a:pPr algn="ctr"/>
            <a:r>
              <a:rPr lang="en-US" sz="4000" dirty="0">
                <a:solidFill>
                  <a:srgbClr val="FF0000"/>
                </a:solidFill>
              </a:rPr>
              <a:t> </a:t>
            </a:r>
          </a:p>
          <a:p>
            <a:pPr algn="ctr"/>
            <a:r>
              <a:rPr lang="en-US" sz="4000" dirty="0"/>
              <a:t> </a:t>
            </a:r>
          </a:p>
          <a:p>
            <a:pPr algn="ctr"/>
            <a:r>
              <a:rPr lang="en-US" sz="4000" dirty="0"/>
              <a:t> </a:t>
            </a:r>
          </a:p>
          <a:p>
            <a:pPr algn="ctr"/>
            <a:endParaRPr lang="en-US" sz="4000" dirty="0"/>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John 14:27</a:t>
            </a:r>
            <a:endParaRPr lang="en-US" sz="4000" u="sng" dirty="0"/>
          </a:p>
          <a:p>
            <a:pPr algn="ctr"/>
            <a:r>
              <a:rPr lang="en-US" sz="4000" dirty="0">
                <a:solidFill>
                  <a:srgbClr val="FF0000"/>
                </a:solidFill>
              </a:rPr>
              <a:t>Peace I leave with you, My peace I give to you; not as the world gives do I give to you. Let not your heart be troubled, neither let it be afraid.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Acts 8:26-40</a:t>
            </a:r>
            <a:endParaRPr lang="en-US" sz="4000" u="sng" dirty="0"/>
          </a:p>
          <a:p>
            <a:pPr algn="ctr"/>
            <a:r>
              <a:rPr lang="en-US" sz="4000" dirty="0"/>
              <a:t>26 Now an angel of the Lord spoke to Philip, saying, "Arise and go toward the south along the road which goes down from Jerusalem to Gaza." This is desert. 27 So he arose and went. And behold, a man of Ethiopia, a eunuch of great authority under Candace the queen of the Ethiopians, who had charge of all her treasury, and had come to Jerusalem to worship,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To Be Absent from the Body</a:t>
            </a:r>
            <a:endParaRPr lang="en-US" sz="3200" dirty="0"/>
          </a:p>
          <a:p>
            <a:pPr algn="ctr"/>
            <a:r>
              <a:rPr lang="en-US" sz="3200" b="1" dirty="0"/>
              <a:t>Is to Be Present with The Lord</a:t>
            </a:r>
            <a:endParaRPr lang="en-US" sz="3200" dirty="0"/>
          </a:p>
          <a:p>
            <a:pPr algn="ctr"/>
            <a:r>
              <a:rPr lang="en-US" sz="2800" b="1" dirty="0"/>
              <a:t>by Pastor Fee Soliven</a:t>
            </a:r>
            <a:endParaRPr lang="en-US" sz="2800" dirty="0"/>
          </a:p>
          <a:p>
            <a:pPr algn="ctr"/>
            <a:r>
              <a:rPr lang="en-US" sz="3200" b="1" dirty="0"/>
              <a:t>2 Corinthians 5:1-8</a:t>
            </a:r>
            <a:endParaRPr lang="en-US" sz="3200" dirty="0"/>
          </a:p>
          <a:p>
            <a:pPr algn="ctr"/>
            <a:r>
              <a:rPr lang="en-US" sz="3200" b="1" dirty="0"/>
              <a:t>Sunday Morning</a:t>
            </a:r>
            <a:endParaRPr lang="en-US" sz="3200" dirty="0"/>
          </a:p>
          <a:p>
            <a:pPr algn="ctr"/>
            <a:r>
              <a:rPr lang="en-US" sz="3200" b="1" dirty="0"/>
              <a:t>March 1, 2026</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6F91BA1-414C-F810-C76C-54CD8F0B5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5600"/>
            <a:ext cx="12192000" cy="39624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29902" y="12763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b="1" dirty="0"/>
              <a:t> </a:t>
            </a:r>
            <a:r>
              <a:rPr lang="en-US" sz="4000" dirty="0"/>
              <a:t>28 was returning. And sitting in his chariot, he was reading Isaiah the prophet. 29 Then the Spirit said to Philip, "Go near and overtake this chariot." 30 So Philip ran to him, and heard him reading the prophet Isaiah, and said, "Do you understand what you are reading?" 31 And he said, "How can I, unless someone guides me?" And he asked Philip to come up and sit with him.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dirty="0"/>
              <a:t>32 The place in the Scripture which he read was this: "He was led as a sheep to the slaughter; And as a lamb before its shearer is silent, So He opened not His mouth. 33 In His humiliation His justice was taken away, And who will declare His generation? For His life is taken from the earth."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dirty="0"/>
              <a:t>34 So the eunuch answered Philip and said, "I ask you, of whom does the prophet say this, of himself or of some other man?" 35 Then Philip opened his mouth, and beginning at this Scripture, preached Jesus to him.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dirty="0"/>
              <a:t> 36 Now as they went down the road, they came to some water. And the eunuch said, "See, here is water. What hinders me from being baptized?" </a:t>
            </a:r>
            <a:r>
              <a:rPr lang="en-US" sz="4000" i="1" u="sng" dirty="0"/>
              <a:t>37 Then Philip said, "If you believe with all your heart, you may." And he answered and said, "I believe that Jesus Christ is the Son of God."</a:t>
            </a:r>
            <a:r>
              <a:rPr lang="en-US" sz="4000" dirty="0"/>
              <a:t> 38 So he commanded the chariot to stand still. And both Philip and the eunuch went down into the water, and he baptized him. </a:t>
            </a: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39 Now when they came up out of the water, the Spirit of the Lord caught Philip away, so that the eunuch saw him no more; and he went on his way rejoicing. 40 But Philip was found at Azotus. And passing through, he preached in all the cities till he came to Caesarea. </a:t>
            </a:r>
          </a:p>
          <a:p>
            <a:pPr algn="ctr"/>
            <a:r>
              <a:rPr lang="en-US" sz="4000" dirty="0"/>
              <a:t> </a:t>
            </a:r>
          </a:p>
          <a:p>
            <a:pPr algn="ctr"/>
            <a:endParaRPr lang="en-US"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1 Corinthians 3:5-7</a:t>
            </a:r>
            <a:endParaRPr lang="en-US" sz="4000" u="sng" dirty="0"/>
          </a:p>
          <a:p>
            <a:pPr algn="ctr"/>
            <a:r>
              <a:rPr lang="en-US" sz="4000" dirty="0"/>
              <a:t>5 Who then is Paul, and who is Apollos, but ministers through whom you believed, as the Lord gave to each one? 6 I planted, Apollos watered, but God gave the increase. 7 So then neither he who plants is anything, nor he who waters, but God who gives the increase. </a:t>
            </a:r>
          </a:p>
          <a:p>
            <a:pPr algn="ctr"/>
            <a:r>
              <a:rPr lang="en-US" sz="4000" b="1" dirty="0"/>
              <a:t> </a:t>
            </a:r>
            <a:endParaRPr lang="en-US" sz="4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dirty="0"/>
              <a:t>Hope That Holds Us </a:t>
            </a:r>
            <a:endParaRPr lang="en-US" sz="4000" dirty="0"/>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John 11:25–26</a:t>
            </a:r>
            <a:endParaRPr lang="en-US" sz="4000" u="sng" dirty="0"/>
          </a:p>
          <a:p>
            <a:pPr algn="ctr"/>
            <a:r>
              <a:rPr lang="en-US" sz="4000" dirty="0"/>
              <a:t>25 Jesus said to her, </a:t>
            </a:r>
            <a:r>
              <a:rPr lang="en-US" sz="4000" dirty="0">
                <a:solidFill>
                  <a:srgbClr val="FF0000"/>
                </a:solidFill>
              </a:rPr>
              <a:t>"I am the resurrection and the life. He who believes in Me, though he may die, he shall live. </a:t>
            </a:r>
            <a:r>
              <a:rPr lang="en-US" sz="4000" dirty="0"/>
              <a:t>26 </a:t>
            </a:r>
            <a:r>
              <a:rPr lang="en-US" sz="4000" dirty="0">
                <a:solidFill>
                  <a:srgbClr val="FF0000"/>
                </a:solidFill>
              </a:rPr>
              <a:t>And whoever lives and believes in Me shall never die. Do you believe this?" </a:t>
            </a:r>
          </a:p>
          <a:p>
            <a:pPr algn="ctr"/>
            <a:r>
              <a:rPr lang="en-US" sz="4000" dirty="0"/>
              <a:t> </a:t>
            </a:r>
          </a:p>
          <a:p>
            <a:pPr algn="ctr"/>
            <a:endParaRPr lang="en-US" sz="4000" dirty="0"/>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b="1" u="sng" dirty="0"/>
              <a:t>Romans 6:9-11</a:t>
            </a:r>
            <a:endParaRPr lang="en-US" sz="4000" u="sng" dirty="0"/>
          </a:p>
          <a:p>
            <a:pPr algn="ctr"/>
            <a:r>
              <a:rPr lang="en-US" sz="4000" dirty="0"/>
              <a:t>9 knowing that Christ, having been raised from the dead, dies no more. Death no longer has dominion over Him. 10 For the death that He died, He died to sin once for all; but the life that He lives, He lives to God. 11 Likewise you also, reckon yourselves to be dead indeed to sin, but alive to God in Christ Jesus our Lord.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2 Corinthians 5:1-8</a:t>
            </a:r>
            <a:endParaRPr lang="en-US" sz="4000" u="sng" dirty="0"/>
          </a:p>
          <a:p>
            <a:pPr algn="ctr"/>
            <a:r>
              <a:rPr lang="en-US" sz="4000" dirty="0"/>
              <a:t>1 For we know that if our earthly house, this tent, is destroyed, we have a building from God, a house not made with hands, eternal in the heavens. 2 For in this we groan, earnestly desiring to be clothed with our habitation which is from heaven, 3 if indeed, having been clothed, we shall not be found naked.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algn="ctr"/>
            <a:r>
              <a:rPr lang="en-US" sz="4000" dirty="0"/>
              <a:t>4 For we who are in this tent groan, being burdened, not because we want to be unclothed, but further clothed, that mortality may be swallowed up by life. 5 Now He who has prepared us for this very thing is God, who also has given us the Spirit as a guarantee. 6 So we are always confident, knowing that while we are at home in the body we are absent from the Lord. </a:t>
            </a:r>
          </a:p>
          <a:p>
            <a:pPr algn="ctr"/>
            <a:r>
              <a:rPr lang="en-US" sz="4000" dirty="0"/>
              <a:t> </a:t>
            </a:r>
          </a:p>
          <a:p>
            <a:pPr algn="ctr"/>
            <a:endParaRPr lang="en-US" sz="4000"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3170099"/>
          </a:xfrm>
          <a:prstGeom prst="rect">
            <a:avLst/>
          </a:prstGeom>
          <a:noFill/>
        </p:spPr>
        <p:txBody>
          <a:bodyPr wrap="square" rtlCol="0">
            <a:spAutoFit/>
          </a:bodyPr>
          <a:lstStyle/>
          <a:p>
            <a:pPr algn="ctr"/>
            <a:r>
              <a:rPr lang="en-US" sz="4000" dirty="0"/>
              <a:t>7 For we walk by faith, not by sight. 8 We are confident, yes, well pleased rather to be absent from the body and to be present with the Lord. </a:t>
            </a:r>
          </a:p>
          <a:p>
            <a:pPr algn="ctr"/>
            <a:r>
              <a:rPr lang="en-US" sz="40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2 Corinthians 5:8</a:t>
            </a:r>
            <a:endParaRPr lang="en-US" sz="4000" u="sng" dirty="0"/>
          </a:p>
          <a:p>
            <a:pPr algn="ctr"/>
            <a:r>
              <a:rPr lang="en-US" sz="4000" dirty="0"/>
              <a:t>We are confident, yes, well pleased rather to be absent from the body and to be present with the Lord. </a:t>
            </a:r>
          </a:p>
          <a:p>
            <a:pPr algn="ctr"/>
            <a:r>
              <a:rPr lang="en-US" sz="4000" dirty="0"/>
              <a:t>  </a:t>
            </a:r>
          </a:p>
          <a:p>
            <a:pPr algn="ctr"/>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1323439"/>
          </a:xfrm>
          <a:prstGeom prst="rect">
            <a:avLst/>
          </a:prstGeom>
        </p:spPr>
        <p:txBody>
          <a:bodyPr wrap="square">
            <a:spAutoFit/>
          </a:bodyPr>
          <a:lstStyle/>
          <a:p>
            <a:pPr algn="ctr"/>
            <a:r>
              <a:rPr lang="en-US" sz="4000" b="1" dirty="0"/>
              <a:t>"Being With Jesus"</a:t>
            </a:r>
            <a:endParaRPr lang="en-US" sz="4000" dirty="0"/>
          </a:p>
          <a:p>
            <a:pPr algn="ctr"/>
            <a:r>
              <a:rPr lang="en-US" sz="40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u="sng" dirty="0"/>
              <a:t>John 15:5</a:t>
            </a:r>
            <a:endParaRPr lang="en-US" sz="4000" u="sng" dirty="0"/>
          </a:p>
          <a:p>
            <a:pPr algn="ctr"/>
            <a:r>
              <a:rPr lang="en-US" sz="4000" dirty="0">
                <a:solidFill>
                  <a:srgbClr val="FF0000"/>
                </a:solidFill>
              </a:rPr>
              <a:t>I am the vine, you are the branches. He who abides in Me, and I in him, bears much fruit; for without Me you can do nothing.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24619</TotalTime>
  <Words>2071</Words>
  <Application>Microsoft Office PowerPoint</Application>
  <PresentationFormat>Widescreen</PresentationFormat>
  <Paragraphs>204</Paragraphs>
  <Slides>47</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47</vt:i4>
      </vt:variant>
    </vt:vector>
  </HeadingPairs>
  <TitlesOfParts>
    <vt:vector size="58"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873</cp:revision>
  <dcterms:created xsi:type="dcterms:W3CDTF">2009-08-18T08:19:59Z</dcterms:created>
  <dcterms:modified xsi:type="dcterms:W3CDTF">2026-03-01T21:00:30Z</dcterms:modified>
</cp:coreProperties>
</file>