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Lst>
  <p:notesMasterIdLst>
    <p:notesMasterId r:id="rId54"/>
  </p:notesMasterIdLst>
  <p:handoutMasterIdLst>
    <p:handoutMasterId r:id="rId55"/>
  </p:handoutMasterIdLst>
  <p:sldIdLst>
    <p:sldId id="1730" r:id="rId4"/>
    <p:sldId id="460" r:id="rId5"/>
    <p:sldId id="826" r:id="rId6"/>
    <p:sldId id="999" r:id="rId7"/>
    <p:sldId id="1000" r:id="rId8"/>
    <p:sldId id="461" r:id="rId9"/>
    <p:sldId id="1001" r:id="rId10"/>
    <p:sldId id="1040" r:id="rId11"/>
    <p:sldId id="464" r:id="rId12"/>
    <p:sldId id="833" r:id="rId13"/>
    <p:sldId id="465" r:id="rId14"/>
    <p:sldId id="373" r:id="rId15"/>
    <p:sldId id="374" r:id="rId16"/>
    <p:sldId id="979" r:id="rId17"/>
    <p:sldId id="1638" r:id="rId18"/>
    <p:sldId id="981" r:id="rId19"/>
    <p:sldId id="980" r:id="rId20"/>
    <p:sldId id="985" r:id="rId21"/>
    <p:sldId id="984" r:id="rId22"/>
    <p:sldId id="1003" r:id="rId23"/>
    <p:sldId id="983" r:id="rId24"/>
    <p:sldId id="1002" r:id="rId25"/>
    <p:sldId id="1016" r:id="rId26"/>
    <p:sldId id="1015" r:id="rId27"/>
    <p:sldId id="1026" r:id="rId28"/>
    <p:sldId id="1678" r:id="rId29"/>
    <p:sldId id="1617" r:id="rId30"/>
    <p:sldId id="1618" r:id="rId31"/>
    <p:sldId id="1619" r:id="rId32"/>
    <p:sldId id="1620" r:id="rId33"/>
    <p:sldId id="1621" r:id="rId34"/>
    <p:sldId id="1645" r:id="rId35"/>
    <p:sldId id="1646" r:id="rId36"/>
    <p:sldId id="1647" r:id="rId37"/>
    <p:sldId id="1728" r:id="rId38"/>
    <p:sldId id="1684" r:id="rId39"/>
    <p:sldId id="1716" r:id="rId40"/>
    <p:sldId id="1727" r:id="rId41"/>
    <p:sldId id="1733" r:id="rId42"/>
    <p:sldId id="1734" r:id="rId43"/>
    <p:sldId id="1735" r:id="rId44"/>
    <p:sldId id="969" r:id="rId45"/>
    <p:sldId id="970" r:id="rId46"/>
    <p:sldId id="971" r:id="rId47"/>
    <p:sldId id="972" r:id="rId48"/>
    <p:sldId id="973" r:id="rId49"/>
    <p:sldId id="974" r:id="rId50"/>
    <p:sldId id="975" r:id="rId51"/>
    <p:sldId id="1597" r:id="rId52"/>
    <p:sldId id="852" r:id="rId53"/>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04" d="100"/>
          <a:sy n="104" d="100"/>
        </p:scale>
        <p:origin x="462" y="31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2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handoutMaster" Target="handoutMasters/handout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heme" Target="theme/theme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4/14/2026</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08452588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4/14/2026</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009690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4/14/2026</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9027068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4/14/2026</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11119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4/14/2026</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5902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4/14/2026</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07914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4/14/2026</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6826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4/14/2026</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08587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4/14/2026</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658286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4/14/2026</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97530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4/14/2026</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2870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4/14/2026</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11755064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F52D6FFD-5682-254A-B8CF-A6E495334CCB}"/>
            </a:ext>
          </a:extLst>
        </p:cNvPr>
        <p:cNvGrpSpPr/>
        <p:nvPr/>
      </p:nvGrpSpPr>
      <p:grpSpPr>
        <a:xfrm>
          <a:off x="0" y="0"/>
          <a:ext cx="0" cy="0"/>
          <a:chOff x="0" y="0"/>
          <a:chExt cx="0" cy="0"/>
        </a:xfrm>
      </p:grpSpPr>
      <p:pic>
        <p:nvPicPr>
          <p:cNvPr id="4" name="Picture 3" descr="AGCF highest resolution.jpg">
            <a:extLst>
              <a:ext uri="{FF2B5EF4-FFF2-40B4-BE49-F238E27FC236}">
                <a16:creationId xmlns:a16="http://schemas.microsoft.com/office/drawing/2014/main" id="{747D028F-B417-4816-5EF3-50E82852B554}"/>
              </a:ext>
            </a:extLst>
          </p:cNvPr>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3003297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dirty="0"/>
              <a:t>10 </a:t>
            </a:r>
            <a:r>
              <a:rPr lang="en-US" sz="4000" dirty="0">
                <a:solidFill>
                  <a:srgbClr val="FF0000"/>
                </a:solidFill>
              </a:rPr>
              <a:t>But that you may know that the Son of Man has power on earth to forgive sins"--He said to the paralytic, 11 I say to you, arise, take up your bed, and go your way to your house."</a:t>
            </a:r>
            <a:r>
              <a:rPr lang="en-US" sz="4000" dirty="0"/>
              <a:t> 12 Immediately he arose, took up the bed, and went out in the presence of them all, so that all were amazed and glorified God, saying, "We never saw anything like this!" </a:t>
            </a:r>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u="sng" dirty="0"/>
              <a:t>Philippians 3:12-14</a:t>
            </a:r>
            <a:endParaRPr lang="en-US" sz="4000" u="sng" dirty="0"/>
          </a:p>
          <a:p>
            <a:pPr algn="ctr"/>
            <a:r>
              <a:rPr lang="en-US" sz="4000" dirty="0"/>
              <a:t>12 Not that I have already attained, or am already perfected; but I press on, that I may lay hold of that for which Christ Jesus has also laid hold of me. 13 Brethren, I do not count myself to have apprehended; but one thing I do, forgetting those things which are behind and reaching forward to those things which are ahead, 14 I press toward the goal for the prize of the upward call of God in Christ Jesus. </a:t>
            </a:r>
          </a:p>
          <a:p>
            <a:pPr algn="ctr"/>
            <a:r>
              <a:rPr lang="en-US" sz="40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dirty="0"/>
              <a:t> </a:t>
            </a:r>
          </a:p>
          <a:p>
            <a:pPr algn="ctr"/>
            <a:r>
              <a:rPr lang="en-US" sz="4000" dirty="0"/>
              <a:t> </a:t>
            </a:r>
          </a:p>
          <a:p>
            <a:pPr marL="0" marR="0" algn="ctr">
              <a:lnSpc>
                <a:spcPct val="115000"/>
              </a:lnSpc>
              <a:spcAft>
                <a:spcPts val="1000"/>
              </a:spcAft>
            </a:pP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a typeface="Verdana" panose="020B0604030504040204" pitchFamily="34" charset="0"/>
                <a:cs typeface="Times New Roman" panose="02020603050405020304" pitchFamily="18" charset="0"/>
              </a:rPr>
              <a:t> </a:t>
            </a:r>
            <a:r>
              <a:rPr lang="en-US" sz="4000" dirty="0">
                <a:ea typeface="Verdana" panose="020B0604030504040204" pitchFamily="34" charset="0"/>
                <a:cs typeface="Times New Roman" panose="02020603050405020304" pitchFamily="18" charset="0"/>
              </a:rPr>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dirty="0">
                <a:ea typeface="Calibri" panose="020F0502020204030204" pitchFamily="34" charset="0"/>
                <a:cs typeface="Times New Roman" panose="02020603050405020304" pitchFamily="18" charset="0"/>
              </a:rPr>
              <a:t> </a:t>
            </a:r>
            <a:r>
              <a:rPr lang="en-US" sz="4000" dirty="0"/>
              <a:t> </a:t>
            </a:r>
            <a:r>
              <a:rPr lang="en-US" sz="4000" b="1" dirty="0"/>
              <a:t>1. Press on with Truth and if we continue in the Truth it is the key to bring Blessing and will result in a Harvest. </a:t>
            </a:r>
            <a:endParaRPr lang="en-US" sz="4000" dirty="0"/>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dirty="0"/>
              <a:t> </a:t>
            </a:r>
            <a:r>
              <a:rPr lang="en-US" sz="4000" b="1" u="sng" dirty="0"/>
              <a:t>Joshua 1:8-9</a:t>
            </a:r>
            <a:endParaRPr lang="en-US" sz="4000" u="sng" dirty="0"/>
          </a:p>
          <a:p>
            <a:pPr algn="ctr"/>
            <a:r>
              <a:rPr lang="en-US" sz="4000" dirty="0"/>
              <a:t>8 This Book of the Law shall not depart from your mouth, but you shall meditate in it day and night, that you may observe to do according to all that is written in it. For then you will make your way prosperous, and then you will have good success. 9 Have I not commanded you? Be strong and of good courage; do not be afraid, nor be dismayed, for the LORD your God is with you wherever you go."</a:t>
            </a:r>
          </a:p>
          <a:p>
            <a:pPr algn="ctr"/>
            <a:r>
              <a:rPr lang="en-US" sz="4000" dirty="0"/>
              <a:t> </a:t>
            </a:r>
            <a:endParaRPr lang="en-US" sz="4000" u="sng" dirty="0"/>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algn="ctr"/>
            <a:r>
              <a:rPr lang="en-US" sz="4000" b="1" u="sng" dirty="0"/>
              <a:t>Psalm 119:160</a:t>
            </a:r>
            <a:endParaRPr lang="en-US" sz="4000" u="sng" dirty="0"/>
          </a:p>
          <a:p>
            <a:pPr algn="ctr"/>
            <a:r>
              <a:rPr lang="en-US" sz="4000" dirty="0"/>
              <a:t>"The entirety of Your word is truth, And every one of Your righteous judgments endures forever." </a:t>
            </a:r>
          </a:p>
          <a:p>
            <a:pPr algn="ctr"/>
            <a:r>
              <a:rPr lang="en-US" sz="4000" dirty="0"/>
              <a:t> </a:t>
            </a:r>
          </a:p>
          <a:p>
            <a:pPr algn="ctr"/>
            <a:r>
              <a:rPr lang="en-US" sz="4000" dirty="0"/>
              <a:t> </a:t>
            </a:r>
          </a:p>
          <a:p>
            <a:pPr algn="ctr"/>
            <a:r>
              <a:rPr lang="en-US" sz="4000" dirty="0"/>
              <a:t> </a:t>
            </a:r>
          </a:p>
          <a:p>
            <a:pPr algn="ctr"/>
            <a:endParaRPr lang="en-US" sz="4000" dirty="0"/>
          </a:p>
          <a:p>
            <a:pPr algn="ctr"/>
            <a:r>
              <a:rPr lang="en-US" sz="4000" dirty="0"/>
              <a:t> </a:t>
            </a:r>
          </a:p>
          <a:p>
            <a:pPr marL="0" marR="0" algn="ctr">
              <a:lnSpc>
                <a:spcPct val="115000"/>
              </a:lnSpc>
              <a:spcAft>
                <a:spcPts val="100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A0B00-4AF8-9988-A972-CE08D87DBA8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86D4BCBB-7F95-8583-5994-DE3BB2D21EB1}"/>
              </a:ext>
            </a:extLst>
          </p:cNvPr>
          <p:cNvSpPr txBox="1">
            <a:spLocks noChangeArrowheads="1"/>
          </p:cNvSpPr>
          <p:nvPr/>
        </p:nvSpPr>
        <p:spPr>
          <a:xfrm>
            <a:off x="0" y="0"/>
            <a:ext cx="12192000" cy="5029200"/>
          </a:xfrm>
          <a:prstGeom prst="rect">
            <a:avLst/>
          </a:prstGeom>
        </p:spPr>
        <p:txBody>
          <a:bodyPr/>
          <a:lstStyle/>
          <a:p>
            <a:pPr algn="ctr"/>
            <a:r>
              <a:rPr lang="en-US" sz="4000" b="1" u="sng" dirty="0"/>
              <a:t>John 8:32-33</a:t>
            </a:r>
            <a:endParaRPr lang="en-US" sz="4000" u="sng" dirty="0"/>
          </a:p>
          <a:p>
            <a:pPr algn="ctr"/>
            <a:r>
              <a:rPr lang="en-US" sz="4000" dirty="0">
                <a:solidFill>
                  <a:srgbClr val="FF0000"/>
                </a:solidFill>
              </a:rPr>
              <a:t>"And you shall know the truth, and the truth shall make you free."</a:t>
            </a:r>
            <a:r>
              <a:rPr lang="en-US" sz="4000" dirty="0"/>
              <a:t> </a:t>
            </a:r>
          </a:p>
          <a:p>
            <a:pPr algn="ctr"/>
            <a:r>
              <a:rPr lang="en-US" sz="4000" b="1" dirty="0"/>
              <a:t> </a:t>
            </a:r>
            <a:endParaRPr lang="en-US" sz="4000" dirty="0"/>
          </a:p>
          <a:p>
            <a:pPr algn="ct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3785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algn="ctr"/>
            <a:r>
              <a:rPr lang="en-US" sz="4000" dirty="0"/>
              <a:t> </a:t>
            </a:r>
            <a:r>
              <a:rPr lang="en-US" sz="4000" b="1" u="sng" dirty="0"/>
              <a:t>John 14:6</a:t>
            </a:r>
            <a:endParaRPr lang="en-US" sz="4000" u="sng" dirty="0"/>
          </a:p>
          <a:p>
            <a:pPr algn="ctr"/>
            <a:r>
              <a:rPr lang="en-US" sz="4000" dirty="0"/>
              <a:t>Jesus said to him, </a:t>
            </a:r>
            <a:r>
              <a:rPr lang="en-US" sz="4000" dirty="0">
                <a:solidFill>
                  <a:srgbClr val="FF0000"/>
                </a:solidFill>
              </a:rPr>
              <a:t>"I am the way, the truth, and the life. No one comes to the Father except through Me."</a:t>
            </a:r>
          </a:p>
          <a:p>
            <a:pPr algn="ctr"/>
            <a:r>
              <a:rPr lang="en-US" sz="4000" dirty="0"/>
              <a:t> </a:t>
            </a:r>
          </a:p>
          <a:p>
            <a:pPr algn="ct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 </a:t>
            </a:r>
            <a:r>
              <a:rPr lang="en-US" sz="4000" b="1" dirty="0"/>
              <a:t>2. Press through Hardship and you will have the Victory!</a:t>
            </a:r>
            <a:endParaRPr lang="en-US" sz="4000" dirty="0"/>
          </a:p>
          <a:p>
            <a:pPr algn="ctr"/>
            <a:r>
              <a:rPr lang="en-US" sz="4000" dirty="0"/>
              <a:t> </a:t>
            </a:r>
          </a:p>
          <a:p>
            <a:pPr lvl="0" algn="ctr">
              <a:lnSpc>
                <a:spcPct val="115000"/>
              </a:lnSpc>
              <a:spcBef>
                <a:spcPts val="0"/>
              </a:spcBef>
              <a:spcAft>
                <a:spcPts val="0"/>
              </a:spcAf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u="sng" dirty="0"/>
              <a:t>2 Timothy 2:3-4</a:t>
            </a:r>
            <a:endParaRPr lang="en-US" sz="4000" u="sng" dirty="0"/>
          </a:p>
          <a:p>
            <a:pPr algn="ctr"/>
            <a:r>
              <a:rPr lang="en-US" sz="4000" dirty="0"/>
              <a:t>3 You therefore must endure hardship as a good soldier of Jesus Christ. 4 No one engaged in warfare entangles himself with the affairs of this life, that he may please him who enlisted him as a soldier. </a:t>
            </a:r>
          </a:p>
          <a:p>
            <a:pPr algn="ctr"/>
            <a:r>
              <a:rPr lang="en-US" sz="4000" dirty="0"/>
              <a:t> </a:t>
            </a:r>
          </a:p>
          <a:p>
            <a:pPr algn="ctr"/>
            <a:r>
              <a:rPr lang="en-US" sz="4000" dirty="0"/>
              <a:t> </a:t>
            </a:r>
          </a:p>
          <a:p>
            <a:pPr marL="0" marR="0" algn="ctr">
              <a:lnSpc>
                <a:spcPct val="115000"/>
              </a:lnSpc>
              <a:spcAft>
                <a:spcPts val="1000"/>
              </a:spcAft>
            </a:pPr>
            <a:r>
              <a:rPr lang="en-US" sz="4000" b="1" dirty="0">
                <a:ea typeface="Verdana" panose="020B0604030504040204" pitchFamily="34" charset="0"/>
                <a:cs typeface="Times New Roman" panose="02020603050405020304" pitchFamily="18" charset="0"/>
              </a:rPr>
              <a:t> </a:t>
            </a:r>
            <a:endParaRPr lang="en-US" sz="4000" dirty="0">
              <a:ea typeface="Verdana" panose="020B060403050404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6945" y="0"/>
            <a:ext cx="12192000" cy="5486400"/>
          </a:xfrm>
          <a:prstGeom prst="rect">
            <a:avLst/>
          </a:prstGeom>
        </p:spPr>
        <p:txBody>
          <a:bodyPr/>
          <a:lstStyle/>
          <a:p>
            <a:pPr algn="ctr"/>
            <a:r>
              <a:rPr lang="en-US" sz="4000" b="1" u="sng" dirty="0"/>
              <a:t>2 Corinthians 2:14-15</a:t>
            </a:r>
            <a:endParaRPr lang="en-US" sz="4000" u="sng" dirty="0"/>
          </a:p>
          <a:p>
            <a:pPr algn="ctr"/>
            <a:r>
              <a:rPr lang="en-US" sz="4000" dirty="0"/>
              <a:t>14 Now thanks be to God who always leads us in triumph in Christ, and through us diffuses the fragrance of His knowledge in every place. 15 For we are to God the fragrance of Christ among those who are being saved and among those who are perishing. </a:t>
            </a:r>
          </a:p>
          <a:p>
            <a:pPr algn="ctr"/>
            <a:r>
              <a:rPr lang="en-US" sz="4000" dirty="0"/>
              <a:t> </a:t>
            </a:r>
          </a:p>
          <a:p>
            <a:pPr algn="ctr"/>
            <a:r>
              <a:rPr lang="en-US" sz="4000" dirty="0"/>
              <a:t> </a:t>
            </a:r>
          </a:p>
          <a:p>
            <a:pPr algn="ctr"/>
            <a:r>
              <a:rPr lang="en-US" sz="4000" dirty="0"/>
              <a:t>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 </a:t>
            </a:r>
            <a:r>
              <a:rPr lang="en-US" sz="4000" b="1" dirty="0"/>
              <a:t>3. Pressing in will Require that we at times need to Endure All Things.</a:t>
            </a:r>
            <a:endParaRPr lang="en-US" sz="4000" dirty="0"/>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u="sng" dirty="0"/>
              <a:t>2 Timothy 2:10-13</a:t>
            </a:r>
            <a:endParaRPr lang="en-US" sz="4000" u="sng" dirty="0"/>
          </a:p>
          <a:p>
            <a:pPr algn="ctr"/>
            <a:r>
              <a:rPr lang="en-US" sz="4000" dirty="0"/>
              <a:t>10 Therefore I endure all things for the sake of the elect, that they also may obtain the salvation which is in Christ Jesus with eternal glory. 11 This is a faithful saying: For if we died with Him, We shall also live with Him. 12 If we endure, We shall also reign with Him. If we deny Him, He also will deny us. 13 If we are faithless, He remains faithful; He cannot deny Himself.  </a:t>
            </a:r>
          </a:p>
          <a:p>
            <a:pPr algn="ctr"/>
            <a:r>
              <a:rPr lang="en-US" sz="4000" b="1" dirty="0"/>
              <a:t> </a:t>
            </a:r>
            <a:endParaRPr lang="en-US" sz="4000" dirty="0"/>
          </a:p>
          <a:p>
            <a:pPr algn="ctr"/>
            <a:endParaRPr lang="en-US" sz="4000" b="1" dirty="0"/>
          </a:p>
          <a:p>
            <a:pPr algn="ctr"/>
            <a:r>
              <a:rPr lang="en-US" sz="4000" dirty="0"/>
              <a:t> </a:t>
            </a:r>
          </a:p>
          <a:p>
            <a:pPr algn="ctr"/>
            <a:r>
              <a:rPr lang="en-US" sz="4000" dirty="0"/>
              <a:t> </a:t>
            </a:r>
          </a:p>
          <a:p>
            <a:pPr algn="ctr"/>
            <a:r>
              <a:rPr lang="en-US" sz="4000" dirty="0"/>
              <a:t> </a:t>
            </a:r>
          </a:p>
          <a:p>
            <a:pPr algn="ctr"/>
            <a:r>
              <a:rPr lang="en-US" sz="4000" dirty="0"/>
              <a:t> </a:t>
            </a:r>
          </a:p>
          <a:p>
            <a:pPr algn="ctr"/>
            <a:r>
              <a:rPr lang="en-US" sz="4000" dirty="0"/>
              <a:t> </a:t>
            </a:r>
          </a:p>
          <a:p>
            <a:pPr algn="ctr"/>
            <a:r>
              <a:rPr lang="en-US" sz="4000" dirty="0"/>
              <a:t> </a:t>
            </a:r>
          </a:p>
          <a:p>
            <a:pPr algn="ctr"/>
            <a:r>
              <a:rPr lang="en-US" sz="4000" dirty="0"/>
              <a:t> </a:t>
            </a: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a:p>
            <a:pPr algn="ctr"/>
            <a:endParaRPr lang="en-US" sz="4000" dirty="0"/>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b="1" dirty="0"/>
              <a:t> </a:t>
            </a:r>
            <a:endParaRPr lang="en-US" sz="4000" dirty="0"/>
          </a:p>
          <a:p>
            <a:pPr algn="ctr"/>
            <a:r>
              <a:rPr lang="en-US" sz="40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dirty="0"/>
              <a:t> </a:t>
            </a: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 </a:t>
            </a:r>
            <a:r>
              <a:rPr lang="en-US" sz="4000" b="1" u="sng" dirty="0"/>
              <a:t>Philippians 4:13</a:t>
            </a:r>
            <a:endParaRPr lang="en-US" sz="4000" u="sng" dirty="0"/>
          </a:p>
          <a:p>
            <a:pPr algn="ctr"/>
            <a:r>
              <a:rPr lang="en-US" sz="4000" dirty="0"/>
              <a:t>"I can do all things through Christ who strengthens me." </a:t>
            </a:r>
          </a:p>
          <a:p>
            <a:pPr algn="ctr"/>
            <a:r>
              <a:rPr lang="en-US" sz="4000" dirty="0"/>
              <a:t> </a:t>
            </a:r>
          </a:p>
          <a:p>
            <a:pPr marL="0" marR="0" algn="ctr">
              <a:lnSpc>
                <a:spcPct val="115000"/>
              </a:lnSpc>
              <a:spcAft>
                <a:spcPts val="1000"/>
              </a:spcAft>
              <a:buNone/>
            </a:pP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dirty="0"/>
              <a:t>4. Press into Sound Doctrine </a:t>
            </a:r>
            <a:endParaRPr lang="en-US" sz="4000" dirty="0"/>
          </a:p>
          <a:p>
            <a:pPr algn="ctr"/>
            <a:r>
              <a:rPr lang="en-US" sz="4000" b="1" dirty="0"/>
              <a:t> </a:t>
            </a:r>
            <a:endParaRPr lang="en-US" sz="4000" dirty="0"/>
          </a:p>
          <a:p>
            <a:pPr algn="ctr"/>
            <a:endParaRPr lang="en-US" sz="4000" dirty="0"/>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u="sng" dirty="0"/>
              <a:t>2 Timothy 4:3-4</a:t>
            </a:r>
            <a:endParaRPr lang="en-US" sz="4000" u="sng" dirty="0"/>
          </a:p>
          <a:p>
            <a:pPr algn="ctr"/>
            <a:r>
              <a:rPr lang="en-US" sz="4000" dirty="0"/>
              <a:t>3 For the time will come when they will not endure sound doctrine, but according to their own desires, because they have itching ears, they will heap up for themselves teachers; 4 and they will turn their ears away from the truth, and be turned aside to fables. </a:t>
            </a:r>
          </a:p>
          <a:p>
            <a:pPr algn="ctr"/>
            <a:r>
              <a:rPr lang="en-US" sz="4000" dirty="0"/>
              <a:t> </a:t>
            </a:r>
          </a:p>
          <a:p>
            <a:pPr algn="ctr"/>
            <a:r>
              <a:rPr lang="en-US" sz="40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dirty="0"/>
              <a:t>People want their ears tickled </a:t>
            </a:r>
            <a:endParaRPr lang="en-US" sz="4000" dirty="0"/>
          </a:p>
          <a:p>
            <a:pPr algn="ctr"/>
            <a:r>
              <a:rPr lang="en-US" sz="4000" b="1" dirty="0"/>
              <a:t>    </a:t>
            </a:r>
          </a:p>
          <a:p>
            <a:pPr algn="ctr"/>
            <a:r>
              <a:rPr lang="en-US" sz="4000" b="1" dirty="0"/>
              <a:t>The devil wants us to believe a lie</a:t>
            </a:r>
            <a:endParaRPr lang="en-US" sz="4000" dirty="0"/>
          </a:p>
          <a:p>
            <a:pPr algn="ctr"/>
            <a:r>
              <a:rPr lang="en-US" sz="4000" b="1" dirty="0"/>
              <a:t>    </a:t>
            </a:r>
          </a:p>
          <a:p>
            <a:pPr algn="ctr"/>
            <a:r>
              <a:rPr lang="en-US" sz="4000" b="1" dirty="0"/>
              <a:t>False ministers that want gain</a:t>
            </a:r>
            <a:endParaRPr lang="en-US" sz="4000" dirty="0"/>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7EDE0-572B-2FBD-6D74-3B6D764A1C8E}"/>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F40ED31C-6811-1AA1-DA15-58C9C0D88E1F}"/>
              </a:ext>
            </a:extLst>
          </p:cNvPr>
          <p:cNvSpPr txBox="1">
            <a:spLocks noChangeArrowheads="1"/>
          </p:cNvSpPr>
          <p:nvPr/>
        </p:nvSpPr>
        <p:spPr>
          <a:xfrm>
            <a:off x="0" y="0"/>
            <a:ext cx="12192000" cy="5486400"/>
          </a:xfrm>
          <a:prstGeom prst="rect">
            <a:avLst/>
          </a:prstGeom>
        </p:spPr>
        <p:txBody>
          <a:bodyPr/>
          <a:lstStyle/>
          <a:p>
            <a:pPr algn="ctr"/>
            <a:r>
              <a:rPr lang="en-US" sz="4000" dirty="0"/>
              <a:t> </a:t>
            </a:r>
            <a:r>
              <a:rPr lang="en-US" sz="4000" b="1" dirty="0"/>
              <a:t> 5. We must Press Past Afflictions.</a:t>
            </a:r>
            <a:endParaRPr lang="en-US" sz="4000" dirty="0"/>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12173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65C76-BBC4-FB9D-CA9A-3DD14C883DD2}"/>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9E073CB5-E557-1CDC-8791-1495848316F4}"/>
              </a:ext>
            </a:extLst>
          </p:cNvPr>
          <p:cNvSpPr txBox="1">
            <a:spLocks noChangeArrowheads="1"/>
          </p:cNvSpPr>
          <p:nvPr/>
        </p:nvSpPr>
        <p:spPr>
          <a:xfrm>
            <a:off x="0" y="0"/>
            <a:ext cx="12192000" cy="5486400"/>
          </a:xfrm>
          <a:prstGeom prst="rect">
            <a:avLst/>
          </a:prstGeom>
        </p:spPr>
        <p:txBody>
          <a:bodyPr/>
          <a:lstStyle/>
          <a:p>
            <a:pPr algn="ctr"/>
            <a:r>
              <a:rPr lang="en-US" sz="4000" b="1" u="sng" dirty="0"/>
              <a:t>2 Timothy 4:5 </a:t>
            </a:r>
            <a:endParaRPr lang="en-US" sz="4000" u="sng" dirty="0"/>
          </a:p>
          <a:p>
            <a:pPr algn="ctr"/>
            <a:r>
              <a:rPr lang="en-US" sz="4000" dirty="0"/>
              <a:t>5 But you be watchful in all things, endure afflictions, do the work of an evangelist, fulfill your ministry. </a:t>
            </a:r>
          </a:p>
          <a:p>
            <a:pPr algn="ctr"/>
            <a:r>
              <a:rPr lang="en-US" sz="4000" dirty="0"/>
              <a:t>  </a:t>
            </a: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36857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CE405-D1BD-D89A-80EA-F04D016F111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61969B0D-4EB9-86B4-F76D-33CFCD8ABFCD}"/>
              </a:ext>
            </a:extLst>
          </p:cNvPr>
          <p:cNvSpPr txBox="1">
            <a:spLocks noChangeArrowheads="1"/>
          </p:cNvSpPr>
          <p:nvPr/>
        </p:nvSpPr>
        <p:spPr>
          <a:xfrm>
            <a:off x="0" y="0"/>
            <a:ext cx="12192000" cy="5486400"/>
          </a:xfrm>
          <a:prstGeom prst="rect">
            <a:avLst/>
          </a:prstGeom>
        </p:spPr>
        <p:txBody>
          <a:bodyPr/>
          <a:lstStyle/>
          <a:p>
            <a:pPr algn="ctr"/>
            <a:r>
              <a:rPr lang="en-US" sz="4000" b="1" u="sng" dirty="0"/>
              <a:t>2 Corinthians 4:7-11</a:t>
            </a:r>
            <a:endParaRPr lang="en-US" sz="4000" u="sng" dirty="0"/>
          </a:p>
          <a:p>
            <a:pPr algn="ctr"/>
            <a:r>
              <a:rPr lang="en-US" sz="4000" dirty="0"/>
              <a:t>7 But we have this treasure in earthen vessels, that the excellence of the power may be of God and not of us. 8 We are hard pressed on every side, yet not crushed; we are perplexed, but not in despair; 9 persecuted, but not forsaken; struck down, but not destroyed—</a:t>
            </a:r>
          </a:p>
          <a:p>
            <a:pPr algn="ctr"/>
            <a:r>
              <a:rPr lang="en-US" sz="4000" dirty="0"/>
              <a:t> </a:t>
            </a:r>
          </a:p>
          <a:p>
            <a:pPr algn="ctr"/>
            <a:r>
              <a:rPr lang="en-US" sz="4000" dirty="0"/>
              <a:t> </a:t>
            </a:r>
          </a:p>
          <a:p>
            <a:pPr algn="ctr"/>
            <a:r>
              <a:rPr lang="en-US" sz="4000" dirty="0"/>
              <a:t> </a:t>
            </a:r>
          </a:p>
          <a:p>
            <a:pPr algn="ctr"/>
            <a:r>
              <a:rPr lang="en-US" sz="4000" dirty="0"/>
              <a:t>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03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2471E-C932-A009-0835-68833F4436E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16382B56-8BD3-82E6-A220-76BB55BCAC09}"/>
              </a:ext>
            </a:extLst>
          </p:cNvPr>
          <p:cNvSpPr txBox="1">
            <a:spLocks noChangeArrowheads="1"/>
          </p:cNvSpPr>
          <p:nvPr/>
        </p:nvSpPr>
        <p:spPr>
          <a:xfrm>
            <a:off x="0" y="0"/>
            <a:ext cx="12192000" cy="5486400"/>
          </a:xfrm>
          <a:prstGeom prst="rect">
            <a:avLst/>
          </a:prstGeom>
        </p:spPr>
        <p:txBody>
          <a:bodyPr/>
          <a:lstStyle/>
          <a:p>
            <a:pPr algn="ctr"/>
            <a:r>
              <a:rPr lang="en-US" sz="4000" dirty="0"/>
              <a:t>10 always carrying about in the body the dying of the Lord Jesus, that the life of Jesus also may be manifested in our body. 11 For we who live are always delivered to death for Jesus' sake, that the life of Jesus also may be manifested in our mortal flesh.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4270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algn="ctr"/>
            <a:r>
              <a:rPr lang="en-US" sz="3200" b="1" dirty="0"/>
              <a:t>Pressing Towards Our Blessings</a:t>
            </a:r>
            <a:endParaRPr lang="en-US" sz="3200" dirty="0"/>
          </a:p>
          <a:p>
            <a:pPr algn="ctr"/>
            <a:r>
              <a:rPr lang="en-US" sz="2800" b="1" dirty="0"/>
              <a:t>by Pastor Fee Soliven</a:t>
            </a:r>
            <a:endParaRPr lang="en-US" sz="2800" dirty="0"/>
          </a:p>
          <a:p>
            <a:pPr algn="ctr"/>
            <a:r>
              <a:rPr lang="en-US" sz="3200" b="1" dirty="0"/>
              <a:t>Philippians 3:12-15</a:t>
            </a:r>
            <a:endParaRPr lang="en-US" sz="3200" dirty="0"/>
          </a:p>
          <a:p>
            <a:pPr algn="ctr"/>
            <a:r>
              <a:rPr lang="en-US" sz="3200" b="1" dirty="0"/>
              <a:t>Sunday Morning</a:t>
            </a:r>
            <a:endParaRPr lang="en-US" sz="3200" dirty="0"/>
          </a:p>
          <a:p>
            <a:pPr algn="ctr"/>
            <a:r>
              <a:rPr lang="en-US" sz="3200" b="1" dirty="0"/>
              <a:t>April 12, 2026</a:t>
            </a:r>
            <a:endParaRPr lang="en-US" sz="3200" dirty="0"/>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4B4DA7E5-304C-7BF7-D3E8-C16308B245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38400"/>
            <a:ext cx="12192000" cy="44196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0" y="5507181"/>
            <a:ext cx="1828800" cy="1371601"/>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AD27D-DA4E-88AE-A5F4-F03CFB96CAF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BA1BCD4-3304-FEEB-AC68-E1F6CB0BB575}"/>
              </a:ext>
            </a:extLst>
          </p:cNvPr>
          <p:cNvSpPr txBox="1">
            <a:spLocks noChangeArrowheads="1"/>
          </p:cNvSpPr>
          <p:nvPr/>
        </p:nvSpPr>
        <p:spPr>
          <a:xfrm>
            <a:off x="0" y="0"/>
            <a:ext cx="12192000" cy="5486400"/>
          </a:xfrm>
          <a:prstGeom prst="rect">
            <a:avLst/>
          </a:prstGeom>
        </p:spPr>
        <p:txBody>
          <a:bodyPr/>
          <a:lstStyle/>
          <a:p>
            <a:pPr algn="ctr"/>
            <a:r>
              <a:rPr lang="en-US" sz="4000" b="1" dirty="0"/>
              <a:t>6. When We Do Wrong, let us Press through any Chastening.</a:t>
            </a:r>
            <a:endParaRPr lang="en-US" sz="4000" dirty="0"/>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39518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2E666-0026-01E0-3869-425AFB36E977}"/>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0A690963-40C1-C380-AE78-A8C7F7ECD974}"/>
              </a:ext>
            </a:extLst>
          </p:cNvPr>
          <p:cNvSpPr txBox="1">
            <a:spLocks noChangeArrowheads="1"/>
          </p:cNvSpPr>
          <p:nvPr/>
        </p:nvSpPr>
        <p:spPr>
          <a:xfrm>
            <a:off x="0" y="0"/>
            <a:ext cx="12192000" cy="5486400"/>
          </a:xfrm>
          <a:prstGeom prst="rect">
            <a:avLst/>
          </a:prstGeom>
        </p:spPr>
        <p:txBody>
          <a:bodyPr/>
          <a:lstStyle/>
          <a:p>
            <a:pPr algn="ctr"/>
            <a:r>
              <a:rPr lang="en-US" sz="4000" b="1" u="sng" dirty="0"/>
              <a:t>Hebrews 12:7-8</a:t>
            </a:r>
            <a:endParaRPr lang="en-US" sz="4000" u="sng" dirty="0"/>
          </a:p>
          <a:p>
            <a:pPr algn="ctr"/>
            <a:r>
              <a:rPr lang="en-US" sz="4000" dirty="0"/>
              <a:t>7 If you endure chastening, God deals with you as with sons; for what son is there whom a father does not chasten? 8 But if you are without chastening, of which all have become partakers, then you are illegitimate and not sons.</a:t>
            </a:r>
          </a:p>
          <a:p>
            <a:pPr algn="ctr"/>
            <a:r>
              <a:rPr lang="en-US" sz="4000" dirty="0"/>
              <a:t> </a:t>
            </a:r>
          </a:p>
          <a:p>
            <a:pPr algn="ctr"/>
            <a:r>
              <a:rPr lang="en-US" sz="4000" dirty="0"/>
              <a:t> </a:t>
            </a:r>
          </a:p>
          <a:p>
            <a:pPr marL="0" marR="0" algn="ctr">
              <a:lnSpc>
                <a:spcPct val="115000"/>
              </a:lnSpc>
              <a:spcAft>
                <a:spcPts val="1000"/>
              </a:spcAft>
              <a:buNone/>
            </a:pPr>
            <a:r>
              <a:rPr lang="en-US" sz="4000" dirty="0">
                <a:ea typeface="Calibri" panose="020F0502020204030204" pitchFamily="34" charset="0"/>
                <a:cs typeface="Calibri" panose="020F0502020204030204" pitchFamily="34"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dirty="0"/>
              <a:t> </a:t>
            </a:r>
          </a:p>
          <a:p>
            <a:pPr algn="ctr"/>
            <a:r>
              <a:rPr lang="en-US" sz="4000" b="1" dirty="0"/>
              <a:t> </a:t>
            </a:r>
            <a:endParaRPr lang="en-US" sz="4000" dirty="0"/>
          </a:p>
          <a:p>
            <a:pPr algn="ctr"/>
            <a:r>
              <a:rPr lang="en-US" sz="4000" dirty="0"/>
              <a:t> </a:t>
            </a:r>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endParaRPr lang="en-US" sz="4000" u="sng"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18008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87B50-8530-AD9E-EB65-39FE1706606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A835FC8C-CC60-8522-E9EB-24091BBEFDBD}"/>
              </a:ext>
            </a:extLst>
          </p:cNvPr>
          <p:cNvSpPr txBox="1">
            <a:spLocks noChangeArrowheads="1"/>
          </p:cNvSpPr>
          <p:nvPr/>
        </p:nvSpPr>
        <p:spPr>
          <a:xfrm>
            <a:off x="0" y="0"/>
            <a:ext cx="12192000" cy="5486400"/>
          </a:xfrm>
          <a:prstGeom prst="rect">
            <a:avLst/>
          </a:prstGeom>
        </p:spPr>
        <p:txBody>
          <a:bodyPr/>
          <a:lstStyle/>
          <a:p>
            <a:pPr algn="ctr"/>
            <a:r>
              <a:rPr lang="en-US" sz="4000" dirty="0"/>
              <a:t> </a:t>
            </a:r>
            <a:r>
              <a:rPr lang="en-US" sz="4000" b="1" u="sng" dirty="0"/>
              <a:t>2 Timothy 2:12 </a:t>
            </a:r>
            <a:endParaRPr lang="en-US" sz="4000" u="sng" dirty="0"/>
          </a:p>
          <a:p>
            <a:pPr algn="ctr"/>
            <a:r>
              <a:rPr lang="en-US" sz="4000" dirty="0"/>
              <a:t>"If we endure, We shall also reign with Him. If we deny Him, He also will deny us."</a:t>
            </a:r>
          </a:p>
          <a:p>
            <a:pPr algn="ctr"/>
            <a:r>
              <a:rPr lang="en-US" sz="4000" dirty="0"/>
              <a:t>  </a:t>
            </a:r>
          </a:p>
          <a:p>
            <a:pPr algn="ctr"/>
            <a:endParaRPr lang="en-US" sz="4000" u="sng" dirty="0"/>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45377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CFB6A-7770-C5F1-DC3B-36340ED5F0B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5702AD3A-8A2E-96D8-D25E-7E822FC0AC8B}"/>
              </a:ext>
            </a:extLst>
          </p:cNvPr>
          <p:cNvSpPr txBox="1">
            <a:spLocks noChangeArrowheads="1"/>
          </p:cNvSpPr>
          <p:nvPr/>
        </p:nvSpPr>
        <p:spPr>
          <a:xfrm>
            <a:off x="0" y="0"/>
            <a:ext cx="12192000" cy="5486400"/>
          </a:xfrm>
          <a:prstGeom prst="rect">
            <a:avLst/>
          </a:prstGeom>
        </p:spPr>
        <p:txBody>
          <a:bodyPr/>
          <a:lstStyle/>
          <a:p>
            <a:pPr algn="ctr"/>
            <a:r>
              <a:rPr lang="en-US" sz="4000" b="1" u="sng" dirty="0"/>
              <a:t>1 Corinthians 15:57-58</a:t>
            </a:r>
            <a:endParaRPr lang="en-US" sz="4000" u="sng" dirty="0"/>
          </a:p>
          <a:p>
            <a:pPr algn="ctr"/>
            <a:r>
              <a:rPr lang="en-US" sz="4000" dirty="0"/>
              <a:t>57 But thanks be to God, who gives us the victory through our Lord Jesus Christ. 58 Therefore, my beloved brethren, be steadfast, immovable, always abounding in the work of the Lord, knowing that your labor is not in vain in the Lord. </a:t>
            </a:r>
          </a:p>
          <a:p>
            <a:pPr algn="ctr"/>
            <a:r>
              <a:rPr lang="en-US" sz="4000" b="1" dirty="0"/>
              <a:t> </a:t>
            </a:r>
            <a:endParaRPr lang="en-US" sz="4000" dirty="0"/>
          </a:p>
          <a:p>
            <a:pPr marL="0" marR="0" algn="ctr">
              <a:lnSpc>
                <a:spcPct val="115000"/>
              </a:lnSpc>
              <a:spcAft>
                <a:spcPts val="1000"/>
              </a:spcAft>
              <a:buNone/>
            </a:pPr>
            <a:r>
              <a:rPr lang="en-US" sz="4000" b="1" dirty="0">
                <a:ea typeface="Calibri" panose="020F0502020204030204" pitchFamily="34" charset="0"/>
                <a:cs typeface="Calibri" panose="020F0502020204030204" pitchFamily="34"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50648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7D6F7-4CD9-6806-81C3-AD70B8128ADA}"/>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728817FC-7376-E1D9-E79C-A4EAB9C291F3}"/>
              </a:ext>
            </a:extLst>
          </p:cNvPr>
          <p:cNvSpPr txBox="1">
            <a:spLocks noChangeArrowheads="1"/>
          </p:cNvSpPr>
          <p:nvPr/>
        </p:nvSpPr>
        <p:spPr>
          <a:xfrm>
            <a:off x="0" y="0"/>
            <a:ext cx="12192000" cy="5486400"/>
          </a:xfrm>
          <a:prstGeom prst="rect">
            <a:avLst/>
          </a:prstGeom>
        </p:spPr>
        <p:txBody>
          <a:bodyPr/>
          <a:lstStyle/>
          <a:p>
            <a:pPr algn="ctr"/>
            <a:r>
              <a:rPr lang="en-US" sz="4000" b="1" u="sng" dirty="0"/>
              <a:t>James 5:11</a:t>
            </a:r>
            <a:endParaRPr lang="en-US" sz="4000" u="sng" dirty="0"/>
          </a:p>
          <a:p>
            <a:pPr algn="ctr"/>
            <a:r>
              <a:rPr lang="en-US" sz="4000" dirty="0"/>
              <a:t>"Indeed we count them blessed who endure. You have heard of the perseverance of Job and seen the end intended by the Lord--that the Lord is very compassionate and merciful." </a:t>
            </a:r>
          </a:p>
          <a:p>
            <a:pPr algn="ctr"/>
            <a:r>
              <a:rPr lang="en-US" sz="4000" dirty="0"/>
              <a:t>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47909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00BE05-3BFB-8379-2CA0-874F94A4F01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69A18E6E-B00E-FF20-ABA3-EAF5DFD13845}"/>
              </a:ext>
            </a:extLst>
          </p:cNvPr>
          <p:cNvSpPr txBox="1">
            <a:spLocks noChangeArrowheads="1"/>
          </p:cNvSpPr>
          <p:nvPr/>
        </p:nvSpPr>
        <p:spPr>
          <a:xfrm>
            <a:off x="0" y="0"/>
            <a:ext cx="12192000" cy="5486400"/>
          </a:xfrm>
          <a:prstGeom prst="rect">
            <a:avLst/>
          </a:prstGeom>
        </p:spPr>
        <p:txBody>
          <a:bodyPr/>
          <a:lstStyle/>
          <a:p>
            <a:pPr algn="ctr"/>
            <a:r>
              <a:rPr lang="en-US" sz="4000" b="1" dirty="0"/>
              <a:t>7. Pressing Past Persecution</a:t>
            </a:r>
            <a:endParaRPr lang="en-US" sz="4000" dirty="0"/>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998815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63D93-5041-EB76-EF11-84B29EA8AE8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5CBA252-EEF3-D23A-D2E4-4873985905E5}"/>
              </a:ext>
            </a:extLst>
          </p:cNvPr>
          <p:cNvSpPr txBox="1">
            <a:spLocks noChangeArrowheads="1"/>
          </p:cNvSpPr>
          <p:nvPr/>
        </p:nvSpPr>
        <p:spPr>
          <a:xfrm>
            <a:off x="0" y="0"/>
            <a:ext cx="12192000" cy="5486400"/>
          </a:xfrm>
          <a:prstGeom prst="rect">
            <a:avLst/>
          </a:prstGeom>
        </p:spPr>
        <p:txBody>
          <a:bodyPr/>
          <a:lstStyle/>
          <a:p>
            <a:pPr algn="ct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u="sng" dirty="0"/>
              <a:t>1 Thessalonians 1:6</a:t>
            </a:r>
            <a:endParaRPr lang="en-US" sz="4000" u="sng" dirty="0"/>
          </a:p>
          <a:p>
            <a:pPr algn="ctr"/>
            <a:r>
              <a:rPr lang="en-US" sz="4000" dirty="0"/>
              <a:t>"And you became followers of us and of the Lord, having received the word in much affliction, with joy of the Holy Spirit"</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14514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2F999-16BB-349E-D013-C67E164DA4D2}"/>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4D75C47F-FB29-5537-D314-AA4F22F66B33}"/>
              </a:ext>
            </a:extLst>
          </p:cNvPr>
          <p:cNvSpPr txBox="1">
            <a:spLocks noChangeArrowheads="1"/>
          </p:cNvSpPr>
          <p:nvPr/>
        </p:nvSpPr>
        <p:spPr>
          <a:xfrm>
            <a:off x="0" y="0"/>
            <a:ext cx="12192000" cy="5486400"/>
          </a:xfrm>
          <a:prstGeom prst="rect">
            <a:avLst/>
          </a:prstGeom>
        </p:spPr>
        <p:txBody>
          <a:bodyPr/>
          <a:lstStyle/>
          <a:p>
            <a:pPr algn="ctr"/>
            <a:r>
              <a:rPr lang="en-US" sz="4000" b="1" u="sng" dirty="0"/>
              <a:t>Matthew 5:10-12</a:t>
            </a:r>
            <a:endParaRPr lang="en-US" sz="4000" u="sng" dirty="0"/>
          </a:p>
          <a:p>
            <a:pPr algn="ctr"/>
            <a:r>
              <a:rPr lang="en-US" sz="4000" dirty="0"/>
              <a:t>10 </a:t>
            </a:r>
            <a:r>
              <a:rPr lang="en-US" sz="4000" dirty="0">
                <a:solidFill>
                  <a:srgbClr val="FF0000"/>
                </a:solidFill>
              </a:rPr>
              <a:t>Blessed are those who are persecuted for righteousness' sake, For theirs is the kingdom of heaven. </a:t>
            </a:r>
            <a:r>
              <a:rPr lang="en-US" sz="4000" dirty="0"/>
              <a:t>11 </a:t>
            </a:r>
            <a:r>
              <a:rPr lang="en-US" sz="4000" dirty="0">
                <a:solidFill>
                  <a:srgbClr val="FF0000"/>
                </a:solidFill>
              </a:rPr>
              <a:t>"Blessed are you when they revile and persecute you, and say all kinds of evil against you falsely for My sake. </a:t>
            </a:r>
            <a:r>
              <a:rPr lang="en-US" sz="4000" dirty="0"/>
              <a:t>12 </a:t>
            </a:r>
            <a:r>
              <a:rPr lang="en-US" sz="4000" dirty="0">
                <a:solidFill>
                  <a:srgbClr val="FF0000"/>
                </a:solidFill>
              </a:rPr>
              <a:t>Rejoice and be exceedingly glad, for great is your reward in heaven, for so they persecuted the prophets who were before you.</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553585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E6F655-77A4-22A9-F1EA-1DD672D8816C}"/>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E0959C43-881C-1152-E958-CC982E0D4DB5}"/>
              </a:ext>
            </a:extLst>
          </p:cNvPr>
          <p:cNvSpPr txBox="1">
            <a:spLocks noChangeArrowheads="1"/>
          </p:cNvSpPr>
          <p:nvPr/>
        </p:nvSpPr>
        <p:spPr>
          <a:xfrm>
            <a:off x="0" y="0"/>
            <a:ext cx="12192000" cy="5486400"/>
          </a:xfrm>
          <a:prstGeom prst="rect">
            <a:avLst/>
          </a:prstGeom>
        </p:spPr>
        <p:txBody>
          <a:bodyPr/>
          <a:lstStyle/>
          <a:p>
            <a:pPr algn="ctr"/>
            <a:r>
              <a:rPr lang="en-US" sz="4000" b="1" u="sng" dirty="0"/>
              <a:t>Romans 12:17-19</a:t>
            </a:r>
            <a:endParaRPr lang="en-US" sz="4000" u="sng" dirty="0"/>
          </a:p>
          <a:p>
            <a:pPr algn="ctr"/>
            <a:r>
              <a:rPr lang="en-US" sz="4000" dirty="0"/>
              <a:t>17 Repay no one evil for evil. Have regard for good things in the sight of all men. 18 If it is possible, as much as depends on you, live peaceably with all men. 19 Beloved, do not avenge yourselves, but rather give place to wrath; for it is written, "Vengeance is Mine, I will repay," says the Lord.</a:t>
            </a:r>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48282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EFB650-E499-BAFF-B4F0-706B913BA7F0}"/>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D382028C-4F23-7411-934B-2DBBE172377F}"/>
              </a:ext>
            </a:extLst>
          </p:cNvPr>
          <p:cNvSpPr txBox="1">
            <a:spLocks noChangeArrowheads="1"/>
          </p:cNvSpPr>
          <p:nvPr/>
        </p:nvSpPr>
        <p:spPr>
          <a:xfrm>
            <a:off x="0" y="0"/>
            <a:ext cx="12192000" cy="5486400"/>
          </a:xfrm>
          <a:prstGeom prst="rect">
            <a:avLst/>
          </a:prstGeom>
        </p:spPr>
        <p:txBody>
          <a:bodyPr/>
          <a:lstStyle/>
          <a:p>
            <a:pPr algn="ctr"/>
            <a:r>
              <a:rPr lang="en-US" sz="4000" b="1" u="sng" dirty="0"/>
              <a:t>Deuteronomy 30:7-10</a:t>
            </a:r>
            <a:endParaRPr lang="en-US" sz="4000" u="sng" dirty="0"/>
          </a:p>
          <a:p>
            <a:pPr algn="ctr"/>
            <a:r>
              <a:rPr lang="en-US" sz="4000" dirty="0"/>
              <a:t>7 Also the LORD your God will put all these curses on your enemies and on those who hate you, who persecuted you. 8 And you will again obey the voice of the LORD and do all His commandments which I command you today.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08915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u="sng" dirty="0"/>
              <a:t>Philippians 3:12-15</a:t>
            </a:r>
            <a:endParaRPr lang="en-US" sz="4000" u="sng" dirty="0"/>
          </a:p>
          <a:p>
            <a:pPr algn="ctr"/>
            <a:r>
              <a:rPr lang="en-US" sz="4000" dirty="0"/>
              <a:t>12 Not that I have already attained, or am already perfected; but I press on, that I may lay hold of that for which Christ Jesus has also laid hold of me. 13 Brethren, I do not count myself to have apprehended; but one thing I do, forgetting those things which are behind and reaching forward to those things which are ahead, 14 I press toward the goal for the prize of the upward call of God in Christ Jesus. </a:t>
            </a:r>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CB7CF6-2A73-F83B-7F09-048A1BE6FDCC}"/>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3D3BF15A-A188-7F5F-81D6-3C929E945A71}"/>
              </a:ext>
            </a:extLst>
          </p:cNvPr>
          <p:cNvSpPr txBox="1">
            <a:spLocks noChangeArrowheads="1"/>
          </p:cNvSpPr>
          <p:nvPr/>
        </p:nvSpPr>
        <p:spPr>
          <a:xfrm>
            <a:off x="0" y="0"/>
            <a:ext cx="12192000" cy="5486400"/>
          </a:xfrm>
          <a:prstGeom prst="rect">
            <a:avLst/>
          </a:prstGeom>
        </p:spPr>
        <p:txBody>
          <a:bodyPr/>
          <a:lstStyle/>
          <a:p>
            <a:pPr algn="ctr"/>
            <a:r>
              <a:rPr lang="en-US" sz="4000" dirty="0"/>
              <a:t>9 The LORD your God will make you abound in all the work of your hand, in the fruit of your body, in the increase of your livestock, and in the produce of your land for good. For the LORD will again rejoice over you for good as He rejoiced over your fathers, </a:t>
            </a:r>
          </a:p>
          <a:p>
            <a:pPr algn="ctr"/>
            <a:r>
              <a:rPr lang="en-US" sz="4000" dirty="0"/>
              <a:t> </a:t>
            </a:r>
          </a:p>
          <a:p>
            <a:pPr lvl="0" algn="ctr">
              <a:defRPr/>
            </a:pPr>
            <a:r>
              <a:rPr lang="en-US" sz="4000" b="1" dirty="0">
                <a:solidFill>
                  <a:srgbClr val="FFFFFF"/>
                </a:solidFill>
              </a:rPr>
              <a:t> </a:t>
            </a:r>
            <a:endParaRPr lang="en-US" sz="4000" dirty="0">
              <a:solidFill>
                <a:srgbClr val="FFFFFF"/>
              </a:solidFill>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16648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2CA509-404D-6D8E-3163-B5085E841B5C}"/>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D6CE1EDB-39F4-3204-D829-EB10E8F02FE2}"/>
              </a:ext>
            </a:extLst>
          </p:cNvPr>
          <p:cNvSpPr txBox="1">
            <a:spLocks noChangeArrowheads="1"/>
          </p:cNvSpPr>
          <p:nvPr/>
        </p:nvSpPr>
        <p:spPr>
          <a:xfrm>
            <a:off x="0" y="0"/>
            <a:ext cx="12192000" cy="5486400"/>
          </a:xfrm>
          <a:prstGeom prst="rect">
            <a:avLst/>
          </a:prstGeom>
        </p:spPr>
        <p:txBody>
          <a:bodyPr/>
          <a:lstStyle/>
          <a:p>
            <a:pPr algn="ctr"/>
            <a:r>
              <a:rPr lang="en-US" sz="4000" dirty="0"/>
              <a:t>10 if you obey the voice of the LORD your God, to keep His commandments and His statutes which are written in this Book of the Law, and if you turn to the LORD your God with all your heart and with all your soul.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rPr>
              <a:t> </a:t>
            </a: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224305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dirty="0"/>
              <a:t>  </a:t>
            </a:r>
            <a:r>
              <a:rPr lang="en-US" sz="4000" b="1" u="sng" dirty="0"/>
              <a:t>Romans 8:31-33</a:t>
            </a:r>
            <a:endParaRPr lang="en-US" sz="4000" u="sng" dirty="0"/>
          </a:p>
          <a:p>
            <a:pPr algn="ctr"/>
            <a:r>
              <a:rPr lang="en-US" sz="4000" dirty="0"/>
              <a:t>31 What then shall we say to these things? If God is for us, who can be against us? 32 He who did not spare His own Son, but delivered Him up for us all, how shall He not with Him also freely give us all things? 33 Who shall bring a charge against God's elect? It is God who justifies.</a:t>
            </a: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algn="ctr"/>
            <a:r>
              <a:rPr lang="en-US" sz="4000" b="1" u="sng" dirty="0"/>
              <a:t>Matthew 11:12-15</a:t>
            </a:r>
            <a:endParaRPr lang="en-US" sz="4000" u="sng" dirty="0"/>
          </a:p>
          <a:p>
            <a:pPr algn="ctr"/>
            <a:r>
              <a:rPr lang="en-US" sz="4000" dirty="0"/>
              <a:t>12 </a:t>
            </a:r>
            <a:r>
              <a:rPr lang="en-US" sz="4000" dirty="0">
                <a:solidFill>
                  <a:srgbClr val="FF0000"/>
                </a:solidFill>
              </a:rPr>
              <a:t>And from the days of John the Baptist until now the kingdom of heaven suffers violence, and the violent take it by force. </a:t>
            </a:r>
            <a:r>
              <a:rPr lang="en-US" sz="4000" dirty="0"/>
              <a:t>13 </a:t>
            </a:r>
            <a:r>
              <a:rPr lang="en-US" sz="4000" dirty="0">
                <a:solidFill>
                  <a:srgbClr val="FF0000"/>
                </a:solidFill>
              </a:rPr>
              <a:t>For all the prophets and the law prophesied until John. </a:t>
            </a:r>
            <a:r>
              <a:rPr lang="en-US" sz="4000" dirty="0"/>
              <a:t>14 </a:t>
            </a:r>
            <a:r>
              <a:rPr lang="en-US" sz="4000" dirty="0">
                <a:solidFill>
                  <a:srgbClr val="FF0000"/>
                </a:solidFill>
              </a:rPr>
              <a:t>And if you are willing to receive it, he is Elijah who is to come. </a:t>
            </a:r>
            <a:r>
              <a:rPr lang="en-US" sz="4000" dirty="0"/>
              <a:t>15</a:t>
            </a:r>
            <a:r>
              <a:rPr lang="en-US" sz="4000" dirty="0">
                <a:solidFill>
                  <a:srgbClr val="FF0000"/>
                </a:solidFill>
              </a:rPr>
              <a:t> He who has ears to hear, let him hear! </a:t>
            </a:r>
          </a:p>
          <a:p>
            <a:pPr algn="ctr"/>
            <a:r>
              <a:rPr lang="en-US" sz="4000" dirty="0"/>
              <a:t> </a:t>
            </a:r>
          </a:p>
          <a:p>
            <a:pPr algn="ctr"/>
            <a:endParaRPr lang="en-US" sz="4000" dirty="0"/>
          </a:p>
          <a:p>
            <a:pPr algn="ct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u="sng" dirty="0"/>
              <a:t>Mark 2:1-12</a:t>
            </a:r>
            <a:endParaRPr lang="en-US" sz="4000" u="sng" dirty="0"/>
          </a:p>
          <a:p>
            <a:pPr algn="ctr"/>
            <a:r>
              <a:rPr lang="en-US" sz="4000" dirty="0"/>
              <a:t>1 And again He entered Capernaum after some days, and it was heard that He was in the house. 2 Immediately many gathered together, so that there was no longer room to receive them, not even near the door. And He preached the word to them. 3 Then they came to Him, bringing a paralytic who was carried by four men. </a:t>
            </a:r>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dirty="0"/>
              <a:t> 4 And when they could not come near Him because of the crowd, they uncovered the roof where He was. So when they had broken through, they let down the bed on which the paralytic was lying. 5 When Jesus saw their faith, He said to the paralytic, </a:t>
            </a:r>
            <a:r>
              <a:rPr lang="en-US" sz="4000" dirty="0">
                <a:solidFill>
                  <a:srgbClr val="FF0000"/>
                </a:solidFill>
              </a:rPr>
              <a:t>"Son, your sins are forgiven you." </a:t>
            </a:r>
            <a:r>
              <a:rPr lang="en-US" sz="4000" dirty="0"/>
              <a:t>6 And some of the scribes were sitting there and reasoning in their hearts, </a:t>
            </a:r>
          </a:p>
          <a:p>
            <a:pPr algn="ctr"/>
            <a:r>
              <a:rPr lang="en-US" sz="4000" dirty="0"/>
              <a:t> </a:t>
            </a: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dirty="0"/>
              <a:t>7 Why does this Man speak blasphemies like this? Who can forgive sins but God alone?" 8 But immediately, when Jesus perceived in His spirit that they reasoned thus within themselves, He said to them, </a:t>
            </a:r>
            <a:r>
              <a:rPr lang="en-US" sz="4000" dirty="0">
                <a:solidFill>
                  <a:srgbClr val="FF0000"/>
                </a:solidFill>
              </a:rPr>
              <a:t>"Why do you reason about these things in your hearts? </a:t>
            </a:r>
            <a:r>
              <a:rPr lang="en-US" sz="4000" dirty="0"/>
              <a:t>9 </a:t>
            </a:r>
            <a:r>
              <a:rPr lang="en-US" sz="4000" dirty="0">
                <a:solidFill>
                  <a:srgbClr val="FF0000"/>
                </a:solidFill>
              </a:rPr>
              <a:t>Which is easier, to say to the paralytic, 'Your sins are forgiven you,' or to say, 'Arise, take up your bed and walk'? </a:t>
            </a:r>
          </a:p>
          <a:p>
            <a:pPr algn="ctr"/>
            <a:r>
              <a:rPr lang="en-US" sz="4000" dirty="0"/>
              <a:t> </a:t>
            </a:r>
          </a:p>
          <a:p>
            <a:pPr algn="ctr"/>
            <a:r>
              <a:rPr lang="en-US" sz="4000" dirty="0"/>
              <a:t> </a:t>
            </a: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ea typeface="Verdana" panose="020B0604030504040204" pitchFamily="34" charset="0"/>
              <a:cs typeface="Times New Roman" panose="02020603050405020304" pitchFamily="18" charset="0"/>
            </a:endParaRPr>
          </a:p>
        </p:txBody>
      </p:sp>
    </p:spTree>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26457</TotalTime>
  <Words>2439</Words>
  <Application>Microsoft Office PowerPoint</Application>
  <PresentationFormat>Widescreen</PresentationFormat>
  <Paragraphs>229</Paragraphs>
  <Slides>50</Slides>
  <Notes>0</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50</vt:i4>
      </vt:variant>
    </vt:vector>
  </HeadingPairs>
  <TitlesOfParts>
    <vt:vector size="61" baseType="lpstr">
      <vt:lpstr>Arial</vt:lpstr>
      <vt:lpstr>Calibri</vt:lpstr>
      <vt:lpstr>Constantia</vt:lpstr>
      <vt:lpstr>Tahoma</vt:lpstr>
      <vt:lpstr>Times New Roman</vt:lpstr>
      <vt:lpstr>Verdana</vt:lpstr>
      <vt:lpstr>Verdana Pro</vt:lpstr>
      <vt:lpstr>Wingdings 2</vt:lpstr>
      <vt:lpstr>1_Mountain Top</vt:lpstr>
      <vt:lpstr>2_Mountain Top</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885</cp:revision>
  <dcterms:created xsi:type="dcterms:W3CDTF">2009-08-18T08:19:59Z</dcterms:created>
  <dcterms:modified xsi:type="dcterms:W3CDTF">2026-04-15T00:36:41Z</dcterms:modified>
</cp:coreProperties>
</file>