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81"/>
  </p:notesMasterIdLst>
  <p:handoutMasterIdLst>
    <p:handoutMasterId r:id="rId82"/>
  </p:handoutMasterIdLst>
  <p:sldIdLst>
    <p:sldId id="1738"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1638" r:id="rId17"/>
    <p:sldId id="981" r:id="rId18"/>
    <p:sldId id="980" r:id="rId19"/>
    <p:sldId id="985" r:id="rId20"/>
    <p:sldId id="984" r:id="rId21"/>
    <p:sldId id="1003" r:id="rId22"/>
    <p:sldId id="983" r:id="rId23"/>
    <p:sldId id="1002" r:id="rId24"/>
    <p:sldId id="1016" r:id="rId25"/>
    <p:sldId id="1015" r:id="rId26"/>
    <p:sldId id="1026" r:id="rId27"/>
    <p:sldId id="1678" r:id="rId28"/>
    <p:sldId id="1617" r:id="rId29"/>
    <p:sldId id="1618" r:id="rId30"/>
    <p:sldId id="1619" r:id="rId31"/>
    <p:sldId id="1620" r:id="rId32"/>
    <p:sldId id="1621" r:id="rId33"/>
    <p:sldId id="1645" r:id="rId34"/>
    <p:sldId id="1646" r:id="rId35"/>
    <p:sldId id="1733" r:id="rId36"/>
    <p:sldId id="1734" r:id="rId37"/>
    <p:sldId id="1737" r:id="rId38"/>
    <p:sldId id="1735" r:id="rId39"/>
    <p:sldId id="1647" r:id="rId40"/>
    <p:sldId id="1742" r:id="rId41"/>
    <p:sldId id="1743" r:id="rId42"/>
    <p:sldId id="1744" r:id="rId43"/>
    <p:sldId id="1745" r:id="rId44"/>
    <p:sldId id="1746" r:id="rId45"/>
    <p:sldId id="1747" r:id="rId46"/>
    <p:sldId id="1748" r:id="rId47"/>
    <p:sldId id="1749" r:id="rId48"/>
    <p:sldId id="1750" r:id="rId49"/>
    <p:sldId id="1751" r:id="rId50"/>
    <p:sldId id="1752" r:id="rId51"/>
    <p:sldId id="1753" r:id="rId52"/>
    <p:sldId id="1754" r:id="rId53"/>
    <p:sldId id="1764" r:id="rId54"/>
    <p:sldId id="1772" r:id="rId55"/>
    <p:sldId id="1771" r:id="rId56"/>
    <p:sldId id="1770" r:id="rId57"/>
    <p:sldId id="1769" r:id="rId58"/>
    <p:sldId id="1768" r:id="rId59"/>
    <p:sldId id="1767" r:id="rId60"/>
    <p:sldId id="1766" r:id="rId61"/>
    <p:sldId id="1765" r:id="rId62"/>
    <p:sldId id="1761" r:id="rId63"/>
    <p:sldId id="1763" r:id="rId64"/>
    <p:sldId id="1762" r:id="rId65"/>
    <p:sldId id="1755" r:id="rId66"/>
    <p:sldId id="1760" r:id="rId67"/>
    <p:sldId id="1759" r:id="rId68"/>
    <p:sldId id="1758" r:id="rId69"/>
    <p:sldId id="1757" r:id="rId70"/>
    <p:sldId id="1756" r:id="rId71"/>
    <p:sldId id="969" r:id="rId72"/>
    <p:sldId id="970" r:id="rId73"/>
    <p:sldId id="971" r:id="rId74"/>
    <p:sldId id="972" r:id="rId75"/>
    <p:sldId id="973" r:id="rId76"/>
    <p:sldId id="974" r:id="rId77"/>
    <p:sldId id="975" r:id="rId78"/>
    <p:sldId id="1597" r:id="rId79"/>
    <p:sldId id="852" r:id="rId8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5/24/2026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5/24/2026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5/24/2026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2968033-AB5F-900B-FCC9-E22142B2B21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B64931C6-880A-7FFE-769E-D7C4D0748414}"/>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0836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1 John 4:18-19</a:t>
            </a:r>
            <a:endParaRPr lang="en-US" sz="4000" u="sng" dirty="0"/>
          </a:p>
          <a:p>
            <a:pPr algn="ctr"/>
            <a:r>
              <a:rPr lang="en-US" sz="4000" dirty="0"/>
              <a:t>18 There is no fear in love; but perfect love casts out fear, because fear involves torment. But he who fears has not been made perfect in love. 19 We love Him because He first loved us.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Isaiah 41:13</a:t>
            </a:r>
            <a:endParaRPr lang="en-US" sz="4000" u="sng" dirty="0"/>
          </a:p>
          <a:p>
            <a:pPr algn="ctr"/>
            <a:r>
              <a:rPr lang="en-US" sz="4000" dirty="0"/>
              <a:t>For I, the LORD your God, will hold your right hand, Saying to you, 'Fear not, I will help you.'</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Isaiah 41:10</a:t>
            </a:r>
            <a:endParaRPr lang="en-US" sz="4000" u="sng" dirty="0"/>
          </a:p>
          <a:p>
            <a:pPr algn="ctr"/>
            <a:r>
              <a:rPr lang="en-US" sz="4000" dirty="0"/>
              <a:t>“Fear not, for I am with you; Be not dismayed, for I am your God. I will strengthen you, Yes, I will help you, I will uphold you with My righteous right hand”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Discouragement</a:t>
            </a:r>
            <a:endParaRPr lang="en-US" sz="4000" dirty="0"/>
          </a:p>
          <a:p>
            <a:pPr algn="ctr"/>
            <a:r>
              <a:rPr lang="en-US" sz="4000" b="1" dirty="0"/>
              <a:t> </a:t>
            </a:r>
            <a:endParaRPr lang="en-US" sz="4000" dirty="0"/>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 </a:t>
            </a:r>
            <a:r>
              <a:rPr lang="en-US" sz="4000" b="1" u="sng" dirty="0"/>
              <a:t>Romans 8:28</a:t>
            </a:r>
            <a:endParaRPr lang="en-US" sz="4000" u="sng" dirty="0"/>
          </a:p>
          <a:p>
            <a:pPr algn="ctr"/>
            <a:r>
              <a:rPr lang="en-US" sz="4000" dirty="0"/>
              <a:t>“And we know that all things work together for good to those who love God, to those who are the called according to His purpose” </a:t>
            </a:r>
          </a:p>
          <a:p>
            <a:pPr algn="ctr"/>
            <a:r>
              <a:rPr lang="en-US" sz="4000" dirty="0"/>
              <a:t> </a:t>
            </a:r>
          </a:p>
          <a:p>
            <a:pPr algn="ct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Psalm 42:5</a:t>
            </a:r>
            <a:endParaRPr lang="en-US" sz="4000" u="sng" dirty="0"/>
          </a:p>
          <a:p>
            <a:pPr algn="ctr"/>
            <a:r>
              <a:rPr lang="en-US" sz="4000" dirty="0"/>
              <a:t>Why are you cast down, O my soul? And why are you disquieted within me? Hope in God, for I shall yet praise Him For the help of His countenance.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34:17-19</a:t>
            </a:r>
            <a:endParaRPr lang="en-US" sz="4000" u="sng" dirty="0"/>
          </a:p>
          <a:p>
            <a:pPr algn="ctr"/>
            <a:r>
              <a:rPr lang="en-US" sz="4000" dirty="0"/>
              <a:t>17 The righteous cry out, and the LORD hears, And delivers them out of all their troubles. 18 The LORD is near to those who have a broken heart, And saves such as have a contrite spirit. 19 Many are the afflictions of the righteous, But the LORD delivers him out of them all.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Loneliness</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u="sng" dirty="0"/>
              <a:t>Joshua 1:6</a:t>
            </a:r>
            <a:endParaRPr lang="en-US" sz="4000" u="sng" dirty="0"/>
          </a:p>
          <a:p>
            <a:pPr algn="ctr"/>
            <a:r>
              <a:rPr lang="en-US" sz="4000" dirty="0"/>
              <a:t>“Be strong and of good courage, for to this people you shall divide as an inheritance the land which I swore to their fathers to give them”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Hebrews 13:5</a:t>
            </a:r>
            <a:endParaRPr lang="en-US" sz="4000" u="sng" dirty="0"/>
          </a:p>
          <a:p>
            <a:pPr algn="ctr"/>
            <a:r>
              <a:rPr lang="en-US" sz="4000" dirty="0"/>
              <a:t>Let your conduct be without covetousness; be content with such things as you have. For He Himself has said, "I will never leave you nor forsake you."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Peter 5:7</a:t>
            </a:r>
            <a:endParaRPr lang="en-US" sz="4000" u="sng" dirty="0"/>
          </a:p>
          <a:p>
            <a:pPr algn="ctr"/>
            <a:r>
              <a:rPr lang="en-US" sz="4000" dirty="0"/>
              <a:t>casting all your care upon Him, for He cares for you.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Worry</a:t>
            </a:r>
            <a:endParaRPr lang="en-US" sz="4000" dirty="0"/>
          </a:p>
          <a:p>
            <a:pPr algn="ctr"/>
            <a:r>
              <a:rPr lang="en-US" sz="4000" b="1" dirty="0"/>
              <a:t> </a:t>
            </a:r>
            <a:endParaRPr lang="en-US" sz="4000" dirty="0"/>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Philippians 4:6-7</a:t>
            </a:r>
            <a:endParaRPr lang="en-US" sz="4000" u="sng" dirty="0"/>
          </a:p>
          <a:p>
            <a:pPr algn="ctr"/>
            <a:r>
              <a:rPr lang="en-US" sz="4000" dirty="0"/>
              <a:t>6 Be anxious for nothing, but in everything by prayer and supplication, with thanksgiving, let your requests be made known to God; 7 and the peace of God, which surpasses all understanding, will guard your hearts and minds through Christ Jesus.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Matthew 6:33-34</a:t>
            </a:r>
            <a:endParaRPr lang="en-US" sz="4000" u="sng" dirty="0"/>
          </a:p>
          <a:p>
            <a:pPr algn="ctr"/>
            <a:r>
              <a:rPr lang="en-US" sz="4000" dirty="0"/>
              <a:t>33 </a:t>
            </a:r>
            <a:r>
              <a:rPr lang="en-US" sz="4000" dirty="0">
                <a:solidFill>
                  <a:srgbClr val="FF0000"/>
                </a:solidFill>
              </a:rPr>
              <a:t>But seek first the kingdom of God and His righteousness, and all these things shall be added to you. </a:t>
            </a:r>
            <a:r>
              <a:rPr lang="en-US" sz="4000" dirty="0"/>
              <a:t>34 </a:t>
            </a:r>
            <a:r>
              <a:rPr lang="en-US" sz="4000" dirty="0">
                <a:solidFill>
                  <a:srgbClr val="FF0000"/>
                </a:solidFill>
              </a:rPr>
              <a:t>Therefore do not worry about tomorrow, for tomorrow will worry about its own things. Sufficient for the day is its own trouble</a:t>
            </a: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EE0000"/>
                </a:solidFill>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Guilt</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Romans 8:1</a:t>
            </a:r>
            <a:endParaRPr lang="en-US" sz="4000" u="sng" dirty="0"/>
          </a:p>
          <a:p>
            <a:pPr algn="ctr"/>
            <a:r>
              <a:rPr lang="en-US" sz="4000" dirty="0"/>
              <a:t>There is therefore now no condemnation to those who are in Christ Jesus, who do not walk according to the flesh, but according to the Spirit.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Proverbs 28:13</a:t>
            </a:r>
            <a:endParaRPr lang="en-US" sz="4000" u="sng" dirty="0"/>
          </a:p>
          <a:p>
            <a:pPr algn="ctr"/>
            <a:r>
              <a:rPr lang="en-US" sz="4000" dirty="0"/>
              <a:t>He who covers his sins will not prosper, But whoever confesses and forsakes them will have mercy</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1 John 1:9</a:t>
            </a:r>
            <a:endParaRPr lang="en-US" sz="4000" u="sng" dirty="0"/>
          </a:p>
          <a:p>
            <a:pPr algn="ctr"/>
            <a:r>
              <a:rPr lang="en-US" sz="4000" dirty="0"/>
              <a:t>“If we confess our sins, He is faithful and just to forgive us our sins and to cleanse us from all unrighteousness”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Psalm 103:12</a:t>
            </a:r>
            <a:endParaRPr lang="en-US" sz="4000" u="sng" dirty="0"/>
          </a:p>
          <a:p>
            <a:pPr algn="ctr"/>
            <a:r>
              <a:rPr lang="en-US" sz="4000" dirty="0"/>
              <a:t>“As far as the east is from the west, So far has He removed our transgressions from us” </a:t>
            </a: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Temptation</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Destroying the </a:t>
            </a:r>
            <a:r>
              <a:rPr lang="en-US" sz="3200" b="1" dirty="0" err="1"/>
              <a:t>Anakim’s</a:t>
            </a:r>
            <a:r>
              <a:rPr lang="en-US" sz="3200" b="1" dirty="0"/>
              <a:t> in Your Life</a:t>
            </a:r>
            <a:endParaRPr lang="en-US" sz="3200" dirty="0"/>
          </a:p>
          <a:p>
            <a:pPr algn="ctr"/>
            <a:r>
              <a:rPr lang="en-US" sz="2800" b="1" dirty="0"/>
              <a:t>by Pastor Fee Soliven</a:t>
            </a:r>
            <a:endParaRPr lang="en-US" sz="2800" dirty="0"/>
          </a:p>
          <a:p>
            <a:pPr algn="ctr"/>
            <a:r>
              <a:rPr lang="en-US" sz="3200" b="1" dirty="0"/>
              <a:t>Deuteronomy 9:1-3</a:t>
            </a:r>
            <a:endParaRPr lang="en-US" sz="3200" dirty="0"/>
          </a:p>
          <a:p>
            <a:pPr algn="ctr"/>
            <a:r>
              <a:rPr lang="en-US" sz="3200" b="1" dirty="0"/>
              <a:t>Sunday Morning</a:t>
            </a:r>
            <a:endParaRPr lang="en-US" sz="3200" dirty="0"/>
          </a:p>
          <a:p>
            <a:pPr algn="ctr"/>
            <a:r>
              <a:rPr lang="en-US" sz="3200" b="1" dirty="0"/>
              <a:t>May 24,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3A0F536-FF52-52FE-80CB-26A8A10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36245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1049000" y="5943599"/>
            <a:ext cx="1143000" cy="8572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1 Corinthians 10:13</a:t>
            </a:r>
            <a:endParaRPr lang="en-US" sz="4000" u="sng" dirty="0"/>
          </a:p>
          <a:p>
            <a:pPr algn="ctr"/>
            <a:r>
              <a:rPr lang="en-US" sz="4000" dirty="0"/>
              <a:t>No temptation has overtaken you except such as is common to man; but God is faithful, who will not allow you to be tempted beyond what you are able, but with the temptation will also make the way of escape, that you may be able to bear it.</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dirty="0">
                <a:ea typeface="Calibri" panose="020F0502020204030204" pitchFamily="34" charset="0"/>
                <a:cs typeface="Times New Roman" panose="02020603050405020304" pitchFamily="18" charset="0"/>
              </a:rPr>
              <a:t> </a:t>
            </a:r>
            <a:r>
              <a:rPr lang="en-US" sz="4000" b="1" u="sng" dirty="0"/>
              <a:t>Psalm 119:11</a:t>
            </a:r>
            <a:endParaRPr lang="en-US" sz="4000" u="sng" dirty="0"/>
          </a:p>
          <a:p>
            <a:pPr algn="ctr"/>
            <a:r>
              <a:rPr lang="en-US" sz="4000" dirty="0"/>
              <a:t>Your word I have hidden in my heart, That I might not sin against You!</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Matthew 26:41</a:t>
            </a:r>
            <a:endParaRPr lang="en-US" sz="4000" u="sng" dirty="0"/>
          </a:p>
          <a:p>
            <a:pPr algn="ctr"/>
            <a:r>
              <a:rPr lang="en-US" sz="4000" dirty="0">
                <a:solidFill>
                  <a:srgbClr val="FF0000"/>
                </a:solidFill>
              </a:rPr>
              <a:t>“Watch and pray, lest you enter into temptation. The spirit indeed is willing, but the flesh is weak." </a:t>
            </a:r>
          </a:p>
          <a:p>
            <a:pPr algn="ctr"/>
            <a:r>
              <a:rPr lang="en-US" sz="4000" dirty="0"/>
              <a:t> </a:t>
            </a:r>
          </a:p>
          <a:p>
            <a:pPr algn="ct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F5D9-03D7-2C5D-C3EB-CB799C3A73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FFBEAA-C552-183A-DE0C-DFC9CE71E0ED}"/>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u="sng" dirty="0"/>
              <a:t>2 Timothy 2:22</a:t>
            </a:r>
            <a:endParaRPr lang="en-US" sz="4000" u="sng" dirty="0"/>
          </a:p>
          <a:p>
            <a:pPr algn="ctr"/>
            <a:r>
              <a:rPr lang="en-US" sz="4000" dirty="0"/>
              <a:t>“Flee also youthful lusts; but pursue righteousness, faith, love, peace with those who call on the Lord out of a pure heart”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1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63DF-F897-EC09-F61C-37E5F3EF58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4A1DEC-4758-E892-77E6-F7645C2F0E3B}"/>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Anger</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3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4A21-4A45-1746-2AE4-21BCB391876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404E9-48FF-2819-2B2B-5B0DC600A87F}"/>
              </a:ext>
            </a:extLst>
          </p:cNvPr>
          <p:cNvSpPr txBox="1">
            <a:spLocks noChangeArrowheads="1"/>
          </p:cNvSpPr>
          <p:nvPr/>
        </p:nvSpPr>
        <p:spPr>
          <a:xfrm>
            <a:off x="0" y="0"/>
            <a:ext cx="12192000" cy="5486400"/>
          </a:xfrm>
          <a:prstGeom prst="rect">
            <a:avLst/>
          </a:prstGeom>
        </p:spPr>
        <p:txBody>
          <a:bodyPr/>
          <a:lstStyle/>
          <a:p>
            <a:pPr algn="ctr"/>
            <a:r>
              <a:rPr lang="en-US" sz="4000" b="1" u="sng" dirty="0"/>
              <a:t>James 1:19-20</a:t>
            </a:r>
            <a:endParaRPr lang="en-US" sz="4000" u="sng" dirty="0"/>
          </a:p>
          <a:p>
            <a:pPr algn="ctr"/>
            <a:r>
              <a:rPr lang="en-US" sz="4000" dirty="0"/>
              <a:t>19 So then, my beloved brethren, let every man be swift to hear, slow to speak, slow to wrath; 20 for the wrath of man does not produce the righteousness of God.</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28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5875-8C51-2D1E-4475-389E7AC766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34BB26-A34F-3EF1-6D9C-8225078B661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Psalm 37:8</a:t>
            </a:r>
            <a:endParaRPr lang="en-US" sz="4000" u="sng" dirty="0"/>
          </a:p>
          <a:p>
            <a:pPr algn="ctr"/>
            <a:r>
              <a:rPr lang="en-US" sz="4000" dirty="0"/>
              <a:t>Cease from anger, and forsake wrath; Do not fret--it only causes harm.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500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Ephesians 4:26-27</a:t>
            </a:r>
            <a:endParaRPr lang="en-US" sz="4000" u="sng" dirty="0"/>
          </a:p>
          <a:p>
            <a:pPr algn="ctr"/>
            <a:r>
              <a:rPr lang="en-US" sz="4000" dirty="0"/>
              <a:t>26 Be angry, and do not sin": do not let the sun go down on your wrath, 27 nor give place to the devil.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11F2A-712B-748E-98EE-D91B6954EE2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7705E61-1275-A71B-6023-1AFF7DBB895E}"/>
              </a:ext>
            </a:extLst>
          </p:cNvPr>
          <p:cNvSpPr txBox="1">
            <a:spLocks noChangeArrowheads="1"/>
          </p:cNvSpPr>
          <p:nvPr/>
        </p:nvSpPr>
        <p:spPr>
          <a:xfrm>
            <a:off x="0" y="0"/>
            <a:ext cx="12192000" cy="5486400"/>
          </a:xfrm>
          <a:prstGeom prst="rect">
            <a:avLst/>
          </a:prstGeom>
        </p:spPr>
        <p:txBody>
          <a:bodyPr/>
          <a:lstStyle/>
          <a:p>
            <a:pPr algn="ctr"/>
            <a:r>
              <a:rPr lang="en-US" sz="4000" b="1" u="sng" dirty="0"/>
              <a:t>James 1:19-20</a:t>
            </a:r>
            <a:endParaRPr lang="en-US" sz="4000" u="sng" dirty="0"/>
          </a:p>
          <a:p>
            <a:pPr algn="ctr"/>
            <a:r>
              <a:rPr lang="en-US" sz="4000" dirty="0"/>
              <a:t>19 So then, my beloved brethren, let every man be swift to hear, slow to speak, slow to wrath; 20 for the wrath of man does not produce the righteousness of God.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098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8F99-FD33-76BB-DB74-073C15C214B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0B1435-4CD6-D341-9976-28E00AEA6EBC}"/>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3:8-10</a:t>
            </a:r>
            <a:endParaRPr lang="en-US" sz="4000" u="sng" dirty="0"/>
          </a:p>
          <a:p>
            <a:pPr algn="ctr"/>
            <a:r>
              <a:rPr lang="en-US" sz="4000" dirty="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02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Deuteronomy 9:1-3</a:t>
            </a:r>
            <a:endParaRPr lang="en-US" sz="4000" u="sng" dirty="0"/>
          </a:p>
          <a:p>
            <a:pPr algn="ctr"/>
            <a:r>
              <a:rPr lang="en-US" sz="4000" dirty="0"/>
              <a:t>1 "Hear, O Israel: You are to cross over the Jordan today, and go in to dispossess nations greater and mightier than yourself, cities great and fortified up to heaven, 2 a people great and tall, the descendants of the </a:t>
            </a:r>
            <a:r>
              <a:rPr lang="en-US" sz="4000" dirty="0" err="1"/>
              <a:t>Anakim</a:t>
            </a:r>
            <a:r>
              <a:rPr lang="en-US" sz="4000" dirty="0"/>
              <a:t>, whom you know, and of whom you heard it said, 'Who can stand before the descendants of Anak?' </a:t>
            </a: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BAA3-23BA-1D88-FD4B-EEF65E6AAC8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FE03ADA-A896-AE07-8C95-53E95920C5AC}"/>
              </a:ext>
            </a:extLst>
          </p:cNvPr>
          <p:cNvSpPr txBox="1">
            <a:spLocks noChangeArrowheads="1"/>
          </p:cNvSpPr>
          <p:nvPr/>
        </p:nvSpPr>
        <p:spPr>
          <a:xfrm>
            <a:off x="0" y="0"/>
            <a:ext cx="12192000" cy="5486400"/>
          </a:xfrm>
          <a:prstGeom prst="rect">
            <a:avLst/>
          </a:prstGeom>
        </p:spPr>
        <p:txBody>
          <a:bodyPr/>
          <a:lstStyle/>
          <a:p>
            <a:pPr algn="ctr"/>
            <a:r>
              <a:rPr lang="en-US" sz="4000" b="1" dirty="0"/>
              <a:t>Resentment</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42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5C95-1B65-AD38-2EDE-B75BE5DA83A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A6EC4F-0C62-B474-3381-99B2306BD4BC}"/>
              </a:ext>
            </a:extLst>
          </p:cNvPr>
          <p:cNvSpPr txBox="1">
            <a:spLocks noChangeArrowheads="1"/>
          </p:cNvSpPr>
          <p:nvPr/>
        </p:nvSpPr>
        <p:spPr>
          <a:xfrm>
            <a:off x="0" y="0"/>
            <a:ext cx="12192000" cy="5486400"/>
          </a:xfrm>
          <a:prstGeom prst="rect">
            <a:avLst/>
          </a:prstGeom>
        </p:spPr>
        <p:txBody>
          <a:bodyPr/>
          <a:lstStyle/>
          <a:p>
            <a:pPr algn="ctr"/>
            <a:r>
              <a:rPr lang="en-US" sz="4000" b="1" dirty="0"/>
              <a:t>Release all Bitterness and Resentment</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536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4D9C-C19D-529B-02EF-421C51A81F2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FADEF90-3394-3CA9-B231-C68E727ECA4A}"/>
              </a:ext>
            </a:extLst>
          </p:cNvPr>
          <p:cNvSpPr txBox="1">
            <a:spLocks noChangeArrowheads="1"/>
          </p:cNvSpPr>
          <p:nvPr/>
        </p:nvSpPr>
        <p:spPr>
          <a:xfrm>
            <a:off x="0" y="0"/>
            <a:ext cx="12192000" cy="5486400"/>
          </a:xfrm>
          <a:prstGeom prst="rect">
            <a:avLst/>
          </a:prstGeom>
        </p:spPr>
        <p:txBody>
          <a:bodyPr/>
          <a:lstStyle/>
          <a:p>
            <a:pPr algn="ctr"/>
            <a:r>
              <a:rPr lang="en-US" sz="4000" b="1" u="sng" dirty="0"/>
              <a:t>Ephesians 4:31-32</a:t>
            </a:r>
            <a:endParaRPr lang="en-US" sz="4000" u="sng" dirty="0"/>
          </a:p>
          <a:p>
            <a:pPr algn="ctr"/>
            <a:r>
              <a:rPr lang="en-US" sz="4000" dirty="0"/>
              <a:t>31 Let all bitterness, wrath, anger, clamor, and evil speaking be put away from you, with all malice. 32 And be kind to one another, tenderhearted, forgiving one another, just as God in Christ forgave you.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50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92E4-BABA-7159-EBAD-CB5BF4B541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E5A5787-6AD5-DC37-3752-C6199335FFD3}"/>
              </a:ext>
            </a:extLst>
          </p:cNvPr>
          <p:cNvSpPr txBox="1">
            <a:spLocks noChangeArrowheads="1"/>
          </p:cNvSpPr>
          <p:nvPr/>
        </p:nvSpPr>
        <p:spPr>
          <a:xfrm>
            <a:off x="0" y="0"/>
            <a:ext cx="12192000" cy="5486400"/>
          </a:xfrm>
          <a:prstGeom prst="rect">
            <a:avLst/>
          </a:prstGeom>
        </p:spPr>
        <p:txBody>
          <a:bodyPr/>
          <a:lstStyle/>
          <a:p>
            <a:pPr algn="ctr"/>
            <a:r>
              <a:rPr lang="en-US" sz="4000" b="1" u="sng" dirty="0"/>
              <a:t>Hebrews 12:14-15</a:t>
            </a:r>
            <a:endParaRPr lang="en-US" sz="4000" u="sng" dirty="0"/>
          </a:p>
          <a:p>
            <a:pPr algn="ctr"/>
            <a:r>
              <a:rPr lang="en-US" sz="4000" dirty="0"/>
              <a:t>14 Pursue peace with all people, and holiness, without which no one will see the Lord: 15 looking diligently lest anyone fall short of the grace of God; lest any root of bitterness springing up cause trouble, and by this many become defiled…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472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A581-70F3-782F-2C4A-64456D56BA7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17577C3-A1AC-0261-6035-ED36AA5DCE4D}"/>
              </a:ext>
            </a:extLst>
          </p:cNvPr>
          <p:cNvSpPr txBox="1">
            <a:spLocks noChangeArrowheads="1"/>
          </p:cNvSpPr>
          <p:nvPr/>
        </p:nvSpPr>
        <p:spPr>
          <a:xfrm>
            <a:off x="0" y="0"/>
            <a:ext cx="12192000" cy="5486400"/>
          </a:xfrm>
          <a:prstGeom prst="rect">
            <a:avLst/>
          </a:prstGeom>
        </p:spPr>
        <p:txBody>
          <a:bodyPr/>
          <a:lstStyle/>
          <a:p>
            <a:pPr algn="ctr"/>
            <a:r>
              <a:rPr lang="en-US" sz="4000" b="1" dirty="0"/>
              <a:t>The Trap of Resentment</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392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DF6C-9C79-8D85-5B80-AB2450C312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ADA7D22-0D00-835D-F8BA-5EE4767BBE8A}"/>
              </a:ext>
            </a:extLst>
          </p:cNvPr>
          <p:cNvSpPr txBox="1">
            <a:spLocks noChangeArrowheads="1"/>
          </p:cNvSpPr>
          <p:nvPr/>
        </p:nvSpPr>
        <p:spPr>
          <a:xfrm>
            <a:off x="0" y="0"/>
            <a:ext cx="12192000" cy="5486400"/>
          </a:xfrm>
          <a:prstGeom prst="rect">
            <a:avLst/>
          </a:prstGeom>
        </p:spPr>
        <p:txBody>
          <a:bodyPr/>
          <a:lstStyle/>
          <a:p>
            <a:pPr algn="ctr"/>
            <a:r>
              <a:rPr lang="en-US" sz="4000" b="1" u="sng" dirty="0"/>
              <a:t>Job 5:2 </a:t>
            </a:r>
            <a:endParaRPr lang="en-US" sz="4000" u="sng" dirty="0"/>
          </a:p>
          <a:p>
            <a:pPr algn="ctr"/>
            <a:r>
              <a:rPr lang="en-US" sz="4000" dirty="0"/>
              <a:t>"Resentment kills a fool, and envy slays the simple."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181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A6AD1-9ECD-8DE9-1994-54CC64AAA2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559A00C-0B0D-803B-228B-F00430214784}"/>
              </a:ext>
            </a:extLst>
          </p:cNvPr>
          <p:cNvSpPr txBox="1">
            <a:spLocks noChangeArrowheads="1"/>
          </p:cNvSpPr>
          <p:nvPr/>
        </p:nvSpPr>
        <p:spPr>
          <a:xfrm>
            <a:off x="0" y="0"/>
            <a:ext cx="12192000" cy="5486400"/>
          </a:xfrm>
          <a:prstGeom prst="rect">
            <a:avLst/>
          </a:prstGeom>
        </p:spPr>
        <p:txBody>
          <a:bodyPr/>
          <a:lstStyle/>
          <a:p>
            <a:pPr algn="ctr"/>
            <a:r>
              <a:rPr lang="en-US" sz="4000" b="1" u="sng" dirty="0"/>
              <a:t>Proverbs 19:11</a:t>
            </a:r>
            <a:endParaRPr lang="en-US" sz="4000" u="sng" dirty="0"/>
          </a:p>
          <a:p>
            <a:pPr algn="ctr"/>
            <a:r>
              <a:rPr lang="en-US" sz="4000" dirty="0"/>
              <a:t>"A person’s wisdom yields patience; it is to one’s glory to overlook an offense."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3641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FEBC8-AE0C-025E-B9B5-A12B89270CA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54947B5-5B6A-7487-29BB-4180F4F399D2}"/>
              </a:ext>
            </a:extLst>
          </p:cNvPr>
          <p:cNvSpPr txBox="1">
            <a:spLocks noChangeArrowheads="1"/>
          </p:cNvSpPr>
          <p:nvPr/>
        </p:nvSpPr>
        <p:spPr>
          <a:xfrm>
            <a:off x="0" y="0"/>
            <a:ext cx="12192000" cy="5486400"/>
          </a:xfrm>
          <a:prstGeom prst="rect">
            <a:avLst/>
          </a:prstGeom>
        </p:spPr>
        <p:txBody>
          <a:bodyPr/>
          <a:lstStyle/>
          <a:p>
            <a:pPr algn="ctr"/>
            <a:r>
              <a:rPr lang="en-US" sz="4000" b="1" dirty="0"/>
              <a:t>Forgiveness Frees You from Resentment</a:t>
            </a:r>
            <a:endParaRPr lang="en-US" sz="4000" dirty="0"/>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483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118C-D335-2D69-1842-5F40B9AF87C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FFBE381-3E98-A5A7-9542-D4641286E670}"/>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3:13</a:t>
            </a:r>
            <a:endParaRPr lang="en-US" sz="4000" u="sng" dirty="0"/>
          </a:p>
          <a:p>
            <a:pPr algn="ctr"/>
            <a:r>
              <a:rPr lang="en-US" sz="4000" dirty="0"/>
              <a:t>“bearing with one another, and forgiving one another, if anyone has a complaint against another; even as Christ forgave you, so you also must do.”</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801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40335-2A48-AD75-5C7E-C58452096FF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1D8D77D-11B1-465F-119F-BA5F66623BEB}"/>
              </a:ext>
            </a:extLst>
          </p:cNvPr>
          <p:cNvSpPr txBox="1">
            <a:spLocks noChangeArrowheads="1"/>
          </p:cNvSpPr>
          <p:nvPr/>
        </p:nvSpPr>
        <p:spPr>
          <a:xfrm>
            <a:off x="0" y="0"/>
            <a:ext cx="12192000" cy="5486400"/>
          </a:xfrm>
          <a:prstGeom prst="rect">
            <a:avLst/>
          </a:prstGeom>
        </p:spPr>
        <p:txBody>
          <a:bodyPr/>
          <a:lstStyle/>
          <a:p>
            <a:pPr algn="ctr"/>
            <a:r>
              <a:rPr lang="en-US" sz="4000" b="1" u="sng" dirty="0"/>
              <a:t>Romans 12:19</a:t>
            </a:r>
            <a:endParaRPr lang="en-US" sz="4000" u="sng" dirty="0"/>
          </a:p>
          <a:p>
            <a:pPr algn="ctr"/>
            <a:r>
              <a:rPr lang="en-US" sz="4000" dirty="0"/>
              <a:t>“Beloved, do not avenge yourselves, but rather give place to wrath; for it is written, "Vengeance is Mine, I will repay," says the Lord.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92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3 "Therefore understand today that the LORD your God is He who goes over before you as a consuming fire. He will destroy them and bring them down before you; so you shall drive them out and destroy them quickly, as the LORD has said to you. </a:t>
            </a: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5B05-CFE4-6ABA-1D16-859EF6184CF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5BCE08A-C111-3D01-22DC-7F44A1CCE06E}"/>
              </a:ext>
            </a:extLst>
          </p:cNvPr>
          <p:cNvSpPr txBox="1">
            <a:spLocks noChangeArrowheads="1"/>
          </p:cNvSpPr>
          <p:nvPr/>
        </p:nvSpPr>
        <p:spPr>
          <a:xfrm>
            <a:off x="0" y="0"/>
            <a:ext cx="12192000" cy="5486400"/>
          </a:xfrm>
          <a:prstGeom prst="rect">
            <a:avLst/>
          </a:prstGeom>
        </p:spPr>
        <p:txBody>
          <a:bodyPr/>
          <a:lstStyle/>
          <a:p>
            <a:pPr algn="ctr"/>
            <a:r>
              <a:rPr lang="en-US" sz="4000" b="1" dirty="0"/>
              <a:t>Doubt</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99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37B19-1E3A-3506-B4AE-61D4380F39E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20C928-786B-5C58-0982-AF567174F7F0}"/>
              </a:ext>
            </a:extLst>
          </p:cNvPr>
          <p:cNvSpPr txBox="1">
            <a:spLocks noChangeArrowheads="1"/>
          </p:cNvSpPr>
          <p:nvPr/>
        </p:nvSpPr>
        <p:spPr>
          <a:xfrm>
            <a:off x="0" y="0"/>
            <a:ext cx="12192000" cy="5486400"/>
          </a:xfrm>
          <a:prstGeom prst="rect">
            <a:avLst/>
          </a:prstGeom>
        </p:spPr>
        <p:txBody>
          <a:bodyPr/>
          <a:lstStyle/>
          <a:p>
            <a:pPr algn="ctr"/>
            <a:r>
              <a:rPr lang="en-US" sz="4000" b="1" dirty="0"/>
              <a:t>When You Need Reassurance &amp; Peace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171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9D13-69D5-5FB1-6B40-95237FDC17E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52E885-C347-2AFA-7B0E-3D889602C1C1}"/>
              </a:ext>
            </a:extLst>
          </p:cNvPr>
          <p:cNvSpPr txBox="1">
            <a:spLocks noChangeArrowheads="1"/>
          </p:cNvSpPr>
          <p:nvPr/>
        </p:nvSpPr>
        <p:spPr>
          <a:xfrm>
            <a:off x="0" y="0"/>
            <a:ext cx="12192000" cy="5486400"/>
          </a:xfrm>
          <a:prstGeom prst="rect">
            <a:avLst/>
          </a:prstGeom>
        </p:spPr>
        <p:txBody>
          <a:bodyPr/>
          <a:lstStyle/>
          <a:p>
            <a:pPr algn="ctr"/>
            <a:r>
              <a:rPr lang="en-US" sz="4000" b="1" u="sng" dirty="0"/>
              <a:t>Mark 9:17-24</a:t>
            </a:r>
            <a:endParaRPr lang="en-US" sz="4000" u="sng" dirty="0"/>
          </a:p>
          <a:p>
            <a:pPr algn="ctr"/>
            <a:r>
              <a:rPr lang="en-US" sz="4000" dirty="0"/>
              <a:t>17 Then one of the crowd answered and said, "Teacher, I brought You my son, who has a mute spirit. 18 And wherever he seizes him, he throws him down; he foams at the mouth, gnashes his teeth, and becomes rigid. So I spoke to Your disciples, that they should cast him out, but they could not."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1074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46D8-DB2F-E89C-FCAF-4AC12E02EEC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F8361C-E545-FE29-2985-82CD16C98B43}"/>
              </a:ext>
            </a:extLst>
          </p:cNvPr>
          <p:cNvSpPr txBox="1">
            <a:spLocks noChangeArrowheads="1"/>
          </p:cNvSpPr>
          <p:nvPr/>
        </p:nvSpPr>
        <p:spPr>
          <a:xfrm>
            <a:off x="0" y="0"/>
            <a:ext cx="12192000" cy="5486400"/>
          </a:xfrm>
          <a:prstGeom prst="rect">
            <a:avLst/>
          </a:prstGeom>
        </p:spPr>
        <p:txBody>
          <a:bodyPr/>
          <a:lstStyle/>
          <a:p>
            <a:pPr algn="ctr"/>
            <a:r>
              <a:rPr lang="en-US" sz="4000" dirty="0"/>
              <a:t> 19 He answered him and said, "</a:t>
            </a:r>
            <a:r>
              <a:rPr lang="en-US" sz="4000" dirty="0">
                <a:solidFill>
                  <a:srgbClr val="FF0000"/>
                </a:solidFill>
              </a:rPr>
              <a:t>O faithless generation, how long shall I be with you? How long shall I bear with you? Bring him to Me." </a:t>
            </a:r>
            <a:r>
              <a:rPr lang="en-US" sz="4000" dirty="0"/>
              <a:t>20 Then they brought him to Him. And when he saw Him, immediately the spirit convulsed him, and he fell on the ground and wallowed, foaming at the mouth. 21 So He asked his father, </a:t>
            </a:r>
            <a:r>
              <a:rPr lang="en-US" sz="4000" dirty="0">
                <a:solidFill>
                  <a:srgbClr val="FF0000"/>
                </a:solidFill>
              </a:rPr>
              <a:t>"How long has this been happening to him?" </a:t>
            </a:r>
            <a:r>
              <a:rPr lang="en-US" sz="4000" dirty="0"/>
              <a:t>And he said, "From childhood.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323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BA36-D4DA-5E98-89D3-A200186E5FA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CE61E40-F9DF-D1CA-0D95-1E7E013BAA46}"/>
              </a:ext>
            </a:extLst>
          </p:cNvPr>
          <p:cNvSpPr txBox="1">
            <a:spLocks noChangeArrowheads="1"/>
          </p:cNvSpPr>
          <p:nvPr/>
        </p:nvSpPr>
        <p:spPr>
          <a:xfrm>
            <a:off x="0" y="0"/>
            <a:ext cx="12192000" cy="5486400"/>
          </a:xfrm>
          <a:prstGeom prst="rect">
            <a:avLst/>
          </a:prstGeom>
        </p:spPr>
        <p:txBody>
          <a:bodyPr/>
          <a:lstStyle/>
          <a:p>
            <a:pPr algn="ctr"/>
            <a:r>
              <a:rPr lang="en-US" sz="4000" dirty="0"/>
              <a:t>22 And often he has thrown him both into the fire and into the water to destroy him. But if You can do anything, have compassion on us and help us." 23 Jesus said to him, </a:t>
            </a:r>
            <a:r>
              <a:rPr lang="en-US" sz="4000" dirty="0">
                <a:solidFill>
                  <a:srgbClr val="FF0000"/>
                </a:solidFill>
              </a:rPr>
              <a:t>"If you can believe, all things are possible to him who believes." </a:t>
            </a:r>
            <a:r>
              <a:rPr lang="en-US" sz="4000" dirty="0"/>
              <a:t>24 Immediately the father of the child cried out and said with tears, "Lord, I believe; help my unbelief!"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759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54C7-B030-6CA6-7197-289FBA068B8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35E94C4-B289-54AF-3818-F4AA6117D708}"/>
              </a:ext>
            </a:extLst>
          </p:cNvPr>
          <p:cNvSpPr txBox="1">
            <a:spLocks noChangeArrowheads="1"/>
          </p:cNvSpPr>
          <p:nvPr/>
        </p:nvSpPr>
        <p:spPr>
          <a:xfrm>
            <a:off x="0" y="0"/>
            <a:ext cx="12192000" cy="5486400"/>
          </a:xfrm>
          <a:prstGeom prst="rect">
            <a:avLst/>
          </a:prstGeom>
        </p:spPr>
        <p:txBody>
          <a:bodyPr/>
          <a:lstStyle/>
          <a:p>
            <a:pPr algn="ctr"/>
            <a:r>
              <a:rPr lang="en-US" sz="4000" b="1" u="sng" dirty="0"/>
              <a:t>John 20:26-27</a:t>
            </a:r>
            <a:endParaRPr lang="en-US" sz="4000" u="sng" dirty="0"/>
          </a:p>
          <a:p>
            <a:pPr algn="ctr"/>
            <a:r>
              <a:rPr lang="en-US" sz="4000" dirty="0"/>
              <a:t>26 And after eight days His disciples were again inside, and Thomas with them. Jesus came, the doors being shut, and stood in the midst, and said, </a:t>
            </a:r>
            <a:r>
              <a:rPr lang="en-US" sz="4000" dirty="0">
                <a:solidFill>
                  <a:srgbClr val="FF0000"/>
                </a:solidFill>
              </a:rPr>
              <a:t>"Peace to you!" </a:t>
            </a:r>
            <a:r>
              <a:rPr lang="en-US" sz="4000" dirty="0"/>
              <a:t>27 Then He said to Thomas, </a:t>
            </a:r>
            <a:r>
              <a:rPr lang="en-US" sz="4000" dirty="0">
                <a:solidFill>
                  <a:srgbClr val="FF0000"/>
                </a:solidFill>
              </a:rPr>
              <a:t>"Reach your finger here, and look at My hands; and reach your hand here, and put it into My side. Do not be unbelieving, but believing."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344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7C0F1-04A9-EE47-21D7-4E4BA3A3592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9BE4C8F-69AB-93CE-0D5A-B91C59D05EF6}"/>
              </a:ext>
            </a:extLst>
          </p:cNvPr>
          <p:cNvSpPr txBox="1">
            <a:spLocks noChangeArrowheads="1"/>
          </p:cNvSpPr>
          <p:nvPr/>
        </p:nvSpPr>
        <p:spPr>
          <a:xfrm>
            <a:off x="0" y="0"/>
            <a:ext cx="12192000" cy="5486400"/>
          </a:xfrm>
          <a:prstGeom prst="rect">
            <a:avLst/>
          </a:prstGeom>
        </p:spPr>
        <p:txBody>
          <a:bodyPr/>
          <a:lstStyle/>
          <a:p>
            <a:pPr algn="ctr"/>
            <a:r>
              <a:rPr lang="en-US" sz="4000" b="1" dirty="0"/>
              <a:t>When You Need Wisdom &amp; Guidance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450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D223-57E5-206B-70DF-A061B82FC9F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7A69411-36BD-7E19-DFE3-E10FCD340359}"/>
              </a:ext>
            </a:extLst>
          </p:cNvPr>
          <p:cNvSpPr txBox="1">
            <a:spLocks noChangeArrowheads="1"/>
          </p:cNvSpPr>
          <p:nvPr/>
        </p:nvSpPr>
        <p:spPr>
          <a:xfrm>
            <a:off x="0" y="0"/>
            <a:ext cx="12192000" cy="5486400"/>
          </a:xfrm>
          <a:prstGeom prst="rect">
            <a:avLst/>
          </a:prstGeom>
        </p:spPr>
        <p:txBody>
          <a:bodyPr/>
          <a:lstStyle/>
          <a:p>
            <a:pPr algn="ctr"/>
            <a:r>
              <a:rPr lang="en-US" sz="4000" b="1" u="sng" dirty="0"/>
              <a:t>James 1:6</a:t>
            </a:r>
            <a:endParaRPr lang="en-US" sz="4000" u="sng" dirty="0"/>
          </a:p>
          <a:p>
            <a:pPr algn="ctr"/>
            <a:r>
              <a:rPr lang="en-US" sz="4000" dirty="0"/>
              <a:t>But let him ask in faith, with no doubting, for he who doubts is like a wave of the sea driven and tossed by the wind.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925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C888-C428-5814-8721-DD8EB4878AC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09DD1C6-941C-1916-BE0D-2019E29117E1}"/>
              </a:ext>
            </a:extLst>
          </p:cNvPr>
          <p:cNvSpPr txBox="1">
            <a:spLocks noChangeArrowheads="1"/>
          </p:cNvSpPr>
          <p:nvPr/>
        </p:nvSpPr>
        <p:spPr>
          <a:xfrm>
            <a:off x="0" y="0"/>
            <a:ext cx="12192000" cy="5486400"/>
          </a:xfrm>
          <a:prstGeom prst="rect">
            <a:avLst/>
          </a:prstGeom>
        </p:spPr>
        <p:txBody>
          <a:bodyPr/>
          <a:lstStyle/>
          <a:p>
            <a:pPr algn="ctr"/>
            <a:r>
              <a:rPr lang="en-US" sz="4000" b="1" u="sng" dirty="0"/>
              <a:t>Romans 10:17</a:t>
            </a:r>
            <a:endParaRPr lang="en-US" sz="4000" u="sng" dirty="0"/>
          </a:p>
          <a:p>
            <a:pPr algn="ctr"/>
            <a:r>
              <a:rPr lang="en-US" sz="4000" dirty="0"/>
              <a:t>“So then faith comes by hearing, and hearing by the word of God”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317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C7B2-F9CC-660B-720B-3D4AF5971AA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2B9941A-36C9-ED41-D481-1ADD080137B5}"/>
              </a:ext>
            </a:extLst>
          </p:cNvPr>
          <p:cNvSpPr txBox="1">
            <a:spLocks noChangeArrowheads="1"/>
          </p:cNvSpPr>
          <p:nvPr/>
        </p:nvSpPr>
        <p:spPr>
          <a:xfrm>
            <a:off x="0" y="0"/>
            <a:ext cx="12192000" cy="5486400"/>
          </a:xfrm>
          <a:prstGeom prst="rect">
            <a:avLst/>
          </a:prstGeom>
        </p:spPr>
        <p:txBody>
          <a:bodyPr/>
          <a:lstStyle/>
          <a:p>
            <a:pPr algn="ctr"/>
            <a:r>
              <a:rPr lang="en-US" sz="4000" b="1" u="sng" dirty="0"/>
              <a:t>Isaiah 41:10</a:t>
            </a:r>
            <a:endParaRPr lang="en-US" sz="4000" u="sng" dirty="0"/>
          </a:p>
          <a:p>
            <a:pPr algn="ctr"/>
            <a:r>
              <a:rPr lang="en-US" sz="4000" dirty="0"/>
              <a:t>Fear not, for I am with you; Be not dismayed, for I am your God. I will strengthen you, Yes, I will help you, I will uphold you with My righteous right hand.' </a:t>
            </a: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08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What are the </a:t>
            </a:r>
            <a:r>
              <a:rPr lang="en-US" sz="4000" b="1" dirty="0" err="1"/>
              <a:t>Anakim’s</a:t>
            </a:r>
            <a:r>
              <a:rPr lang="en-US" sz="4000" b="1" dirty="0"/>
              <a:t> in Our </a:t>
            </a:r>
          </a:p>
          <a:p>
            <a:pPr algn="ctr"/>
            <a:r>
              <a:rPr lang="en-US" sz="4000" b="1" dirty="0"/>
              <a:t>Lives Today?</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6514-9610-C329-EBBE-FD47E207BF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62E804-0FA3-F63C-0CF3-AE31CEB5A09B}"/>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5:7</a:t>
            </a:r>
            <a:endParaRPr lang="en-US" sz="4000" u="sng" dirty="0"/>
          </a:p>
          <a:p>
            <a:pPr algn="ctr"/>
            <a:r>
              <a:rPr lang="en-US" sz="4000" dirty="0"/>
              <a:t>“For we walk by faith, not by sight”</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96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93B1-E27C-E69D-91DF-478FE2FC53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A7DD79-D02B-CB00-DDCA-58324AECA0FD}"/>
              </a:ext>
            </a:extLst>
          </p:cNvPr>
          <p:cNvSpPr txBox="1">
            <a:spLocks noChangeArrowheads="1"/>
          </p:cNvSpPr>
          <p:nvPr/>
        </p:nvSpPr>
        <p:spPr>
          <a:xfrm>
            <a:off x="0" y="0"/>
            <a:ext cx="12192000" cy="5486400"/>
          </a:xfrm>
          <a:prstGeom prst="rect">
            <a:avLst/>
          </a:prstGeom>
        </p:spPr>
        <p:txBody>
          <a:bodyPr/>
          <a:lstStyle/>
          <a:p>
            <a:pPr algn="ctr"/>
            <a:r>
              <a:rPr lang="en-US" sz="4000" b="1" dirty="0"/>
              <a:t>Procrastination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835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E4E76-D783-8E9C-FE9F-FEF2D2344E6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57B0A64-F12A-DF4D-DD89-97ECF615EEA3}"/>
              </a:ext>
            </a:extLst>
          </p:cNvPr>
          <p:cNvSpPr txBox="1">
            <a:spLocks noChangeArrowheads="1"/>
          </p:cNvSpPr>
          <p:nvPr/>
        </p:nvSpPr>
        <p:spPr>
          <a:xfrm>
            <a:off x="0" y="0"/>
            <a:ext cx="12192000" cy="5486400"/>
          </a:xfrm>
          <a:prstGeom prst="rect">
            <a:avLst/>
          </a:prstGeom>
        </p:spPr>
        <p:txBody>
          <a:bodyPr/>
          <a:lstStyle/>
          <a:p>
            <a:pPr algn="ctr"/>
            <a:r>
              <a:rPr lang="en-US" sz="4000" b="1" u="sng" dirty="0"/>
              <a:t>Ecclesiastics 11:4</a:t>
            </a:r>
            <a:endParaRPr lang="en-US" sz="4000" u="sng" dirty="0"/>
          </a:p>
          <a:p>
            <a:pPr algn="ctr"/>
            <a:r>
              <a:rPr lang="en-US" sz="4000" dirty="0"/>
              <a:t>“He who observes the wind will not sow, And he who regards the clouds will not reap.”</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3559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53EB-1AFF-BEAB-9825-4060C3A9838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DDA5BC6-E469-D427-D814-0FAE54956F94}"/>
              </a:ext>
            </a:extLst>
          </p:cNvPr>
          <p:cNvSpPr txBox="1">
            <a:spLocks noChangeArrowheads="1"/>
          </p:cNvSpPr>
          <p:nvPr/>
        </p:nvSpPr>
        <p:spPr>
          <a:xfrm>
            <a:off x="0" y="0"/>
            <a:ext cx="12192000" cy="5486400"/>
          </a:xfrm>
          <a:prstGeom prst="rect">
            <a:avLst/>
          </a:prstGeom>
        </p:spPr>
        <p:txBody>
          <a:bodyPr/>
          <a:lstStyle/>
          <a:p>
            <a:pPr algn="ctr"/>
            <a:r>
              <a:rPr lang="en-US" sz="4000" b="1" u="sng" dirty="0"/>
              <a:t>Proverbs 12:24</a:t>
            </a:r>
            <a:endParaRPr lang="en-US" sz="4000" u="sng" dirty="0"/>
          </a:p>
          <a:p>
            <a:pPr algn="ctr"/>
            <a:r>
              <a:rPr lang="en-US" sz="4000" dirty="0"/>
              <a:t>“The hand of the diligent will rule, But the lazy man will be put to forced labor.”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680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43F4-ECFC-B9F6-7E68-83DD8166556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4B8D84F-8587-228B-9833-FDA38C0604D5}"/>
              </a:ext>
            </a:extLst>
          </p:cNvPr>
          <p:cNvSpPr txBox="1">
            <a:spLocks noChangeArrowheads="1"/>
          </p:cNvSpPr>
          <p:nvPr/>
        </p:nvSpPr>
        <p:spPr>
          <a:xfrm>
            <a:off x="0" y="0"/>
            <a:ext cx="12192000" cy="5486400"/>
          </a:xfrm>
          <a:prstGeom prst="rect">
            <a:avLst/>
          </a:prstGeom>
        </p:spPr>
        <p:txBody>
          <a:bodyPr/>
          <a:lstStyle/>
          <a:p>
            <a:pPr algn="ctr"/>
            <a:r>
              <a:rPr lang="en-US" sz="4000" b="1" dirty="0"/>
              <a:t>Failure</a:t>
            </a:r>
            <a:endParaRPr lang="en-US" sz="4000" dirty="0"/>
          </a:p>
          <a:p>
            <a:pPr algn="ctr"/>
            <a:endParaRPr lang="en-US" sz="4000" b="1"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007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B994-1EB8-E4F1-C461-514D5D5EBB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8CEAA7-E7F5-0AFA-BB9D-A3992A87E3DF}"/>
              </a:ext>
            </a:extLst>
          </p:cNvPr>
          <p:cNvSpPr txBox="1">
            <a:spLocks noChangeArrowheads="1"/>
          </p:cNvSpPr>
          <p:nvPr/>
        </p:nvSpPr>
        <p:spPr>
          <a:xfrm>
            <a:off x="0" y="0"/>
            <a:ext cx="12192000" cy="5486400"/>
          </a:xfrm>
          <a:prstGeom prst="rect">
            <a:avLst/>
          </a:prstGeom>
        </p:spPr>
        <p:txBody>
          <a:bodyPr/>
          <a:lstStyle/>
          <a:p>
            <a:pPr algn="ctr"/>
            <a:r>
              <a:rPr lang="en-US" sz="4000" b="1" u="sng" dirty="0"/>
              <a:t>Proverbs 24:16</a:t>
            </a:r>
            <a:endParaRPr lang="en-US" sz="4000" u="sng" dirty="0"/>
          </a:p>
          <a:p>
            <a:pPr algn="ctr"/>
            <a:r>
              <a:rPr lang="en-US" sz="4000" dirty="0"/>
              <a:t>“For a righteous man may fall seven times And rise again, But the wicked shall fall by calamity.”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896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7E63-8695-77A8-DA59-27E649AB38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056A1A4-A3F8-B2D6-9B93-B7A109E22EB1}"/>
              </a:ext>
            </a:extLst>
          </p:cNvPr>
          <p:cNvSpPr txBox="1">
            <a:spLocks noChangeArrowheads="1"/>
          </p:cNvSpPr>
          <p:nvPr/>
        </p:nvSpPr>
        <p:spPr>
          <a:xfrm>
            <a:off x="0" y="0"/>
            <a:ext cx="12192000" cy="5486400"/>
          </a:xfrm>
          <a:prstGeom prst="rect">
            <a:avLst/>
          </a:prstGeom>
        </p:spPr>
        <p:txBody>
          <a:bodyPr/>
          <a:lstStyle/>
          <a:p>
            <a:pPr algn="ctr"/>
            <a:r>
              <a:rPr lang="en-US" sz="4000" b="1" u="sng" dirty="0"/>
              <a:t>Psalm 37:23-24</a:t>
            </a:r>
            <a:endParaRPr lang="en-US" sz="4000" u="sng" dirty="0"/>
          </a:p>
          <a:p>
            <a:pPr algn="ctr"/>
            <a:r>
              <a:rPr lang="en-US" sz="4000" dirty="0"/>
              <a:t>23 The steps of a good man are ordered by the LORD, And He delights in his way. 24 Though he fall, he shall not be utterly cast down; For the LORD upholds him with His hand.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80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CC3A-81FC-4DE7-DA26-58FB385DED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9F807AF-38BB-48CC-61FD-36914DE53AFD}"/>
              </a:ext>
            </a:extLst>
          </p:cNvPr>
          <p:cNvSpPr txBox="1">
            <a:spLocks noChangeArrowheads="1"/>
          </p:cNvSpPr>
          <p:nvPr/>
        </p:nvSpPr>
        <p:spPr>
          <a:xfrm>
            <a:off x="0" y="0"/>
            <a:ext cx="12192000" cy="5486400"/>
          </a:xfrm>
          <a:prstGeom prst="rect">
            <a:avLst/>
          </a:prstGeom>
        </p:spPr>
        <p:txBody>
          <a:bodyPr/>
          <a:lstStyle/>
          <a:p>
            <a:pPr algn="ctr"/>
            <a:r>
              <a:rPr lang="en-US" sz="4000" b="1" dirty="0"/>
              <a:t>Keep Pressing Forward</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00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537F-AE40-67E4-E21A-5436CB33DDB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76704D-6DDA-5256-F66D-07F169266AFF}"/>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3:13-14</a:t>
            </a:r>
            <a:endParaRPr lang="en-US" sz="4000" u="sng" dirty="0"/>
          </a:p>
          <a:p>
            <a:pPr algn="ctr"/>
            <a:r>
              <a:rPr lang="en-US" sz="4000" dirty="0"/>
              <a:t>13 Brethren, I do not count myself to have apprehended; but one thing I do, forgetting those things which are behind and reaching forward to those things which are ahead, 14 I press toward the goal for the prize of the upward call of God in Christ Jesus.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407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800" dirty="0"/>
              <a:t> </a:t>
            </a:r>
            <a:r>
              <a:rPr lang="en-US" sz="3600" b="1" dirty="0"/>
              <a:t>Fear, Discouragement, Loneliness, Worry, Guilt, Temptation, Anger, Resentment, Doubt, Procrastination, Failure</a:t>
            </a:r>
            <a:endParaRPr lang="en-US" sz="3600" dirty="0"/>
          </a:p>
          <a:p>
            <a:pPr algn="ctr"/>
            <a:r>
              <a:rPr lang="en-US" sz="3600" b="1" dirty="0"/>
              <a:t> </a:t>
            </a:r>
            <a:endParaRPr lang="en-US" sz="3600" dirty="0"/>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Fear</a:t>
            </a:r>
            <a:endParaRPr lang="en-US" sz="4000" dirty="0"/>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Timothy 1:7</a:t>
            </a:r>
            <a:endParaRPr lang="en-US" sz="4000" u="sng" dirty="0"/>
          </a:p>
          <a:p>
            <a:pPr algn="ctr"/>
            <a:r>
              <a:rPr lang="en-US" sz="4000" dirty="0"/>
              <a:t>“For God has not given us a spirit of fear, but of power and of love and of a sound mind”</a:t>
            </a:r>
          </a:p>
          <a:p>
            <a:pPr marL="0" marR="0" algn="ctr">
              <a:lnSpc>
                <a:spcPct val="115000"/>
              </a:lnSpc>
              <a:spcAft>
                <a:spcPts val="1000"/>
              </a:spcAft>
              <a:buNone/>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26634</TotalTime>
  <Words>2536</Words>
  <Application>Microsoft Office PowerPoint</Application>
  <PresentationFormat>Widescreen</PresentationFormat>
  <Paragraphs>296</Paragraphs>
  <Slides>77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77</vt:i4>
      </vt:variant>
    </vt:vector>
  </HeadingPairs>
  <TitlesOfParts>
    <vt:vector size="8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893</cp:revision>
  <dcterms:created xsi:type="dcterms:W3CDTF">2009-08-18T08:19:59Z</dcterms:created>
  <dcterms:modified xsi:type="dcterms:W3CDTF">2026-05-25T02:50:23Z</dcterms:modified>
</cp:coreProperties>
</file>