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0"/>
  </p:notesMasterIdLst>
  <p:handoutMasterIdLst>
    <p:handoutMasterId r:id="rId51"/>
  </p:handoutMasterIdLst>
  <p:sldIdLst>
    <p:sldId id="1729"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1638" r:id="rId17"/>
    <p:sldId id="981" r:id="rId18"/>
    <p:sldId id="980" r:id="rId19"/>
    <p:sldId id="985" r:id="rId20"/>
    <p:sldId id="984" r:id="rId21"/>
    <p:sldId id="1003" r:id="rId22"/>
    <p:sldId id="983" r:id="rId23"/>
    <p:sldId id="1002" r:id="rId24"/>
    <p:sldId id="1016" r:id="rId25"/>
    <p:sldId id="1015" r:id="rId26"/>
    <p:sldId id="1026" r:id="rId27"/>
    <p:sldId id="1678" r:id="rId28"/>
    <p:sldId id="1617" r:id="rId29"/>
    <p:sldId id="1618" r:id="rId30"/>
    <p:sldId id="1619" r:id="rId31"/>
    <p:sldId id="1620" r:id="rId32"/>
    <p:sldId id="1621" r:id="rId33"/>
    <p:sldId id="1645" r:id="rId34"/>
    <p:sldId id="1646" r:id="rId35"/>
    <p:sldId id="1733" r:id="rId36"/>
    <p:sldId id="1734" r:id="rId37"/>
    <p:sldId id="1737" r:id="rId38"/>
    <p:sldId id="1735" r:id="rId39"/>
    <p:sldId id="1647" r:id="rId40"/>
    <p:sldId id="969" r:id="rId41"/>
    <p:sldId id="970" r:id="rId42"/>
    <p:sldId id="971" r:id="rId43"/>
    <p:sldId id="972" r:id="rId44"/>
    <p:sldId id="973" r:id="rId45"/>
    <p:sldId id="974" r:id="rId46"/>
    <p:sldId id="975" r:id="rId47"/>
    <p:sldId id="1597" r:id="rId48"/>
    <p:sldId id="852" r:id="rId4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5/3/2026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5/3/2026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5/3/2026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1F2DC56-3F51-A8E8-111A-C91EB36AA13D}"/>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3E8608C0-549B-6DA2-AAFE-A29E721CDC65}"/>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37335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40 </a:t>
            </a:r>
            <a:r>
              <a:rPr lang="en-US" sz="4000" dirty="0">
                <a:solidFill>
                  <a:srgbClr val="EE0000"/>
                </a:solidFill>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22 On the following day, when the people who were standing on the other side of the sea saw that there was no other boat there, except that one which His disciples had entered, and that Jesus had not entered the boat with His disciples, but His disciples had gone away alone-- 23 however, other boats came from Tiberias, near the place where they ate bread after the Lord had given thanks—</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24 when the people therefore saw that Jesus was not there, nor His disciples, they also got into boats and came to Capernaum, seeking Jesus. 25 And when they found Him on the other side of the sea, they said to Him, "Rabbi, when did You come here?" </a:t>
            </a:r>
          </a:p>
          <a:p>
            <a:pPr algn="ct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26 Jesus answered them and said,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you seek Me, not because you saw the signs, but because you ate of the loaves and were filled.</a:t>
            </a: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Do not labor for the food which perishes, but for the food which endures to everlasting life, which the Son of Man will give you, because God the Father has set His seal on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 “You were so intent on being fed that you haven’t yet seen who provided the food.” </a:t>
            </a:r>
            <a:endParaRPr lang="en-US" sz="4000" dirty="0"/>
          </a:p>
          <a:p>
            <a:pPr algn="ctr"/>
            <a:endParaRPr lang="en-US" sz="4000" b="1" dirty="0"/>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dirty="0"/>
              <a:t>“Spend your energy seeking the eternal life that I, the Son of Man, can give you.” </a:t>
            </a:r>
            <a:endParaRPr lang="en-US" sz="4000" dirty="0"/>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Then they said to Him, "What shall we do, that we may work the works of God?" 29 Jesus answered and said to them,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"This is the work of God, that you believe in Him whom He sent."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“What does God want us to do?” </a:t>
            </a:r>
            <a:endParaRPr lang="en-US" sz="4000" dirty="0"/>
          </a:p>
          <a:p>
            <a:pPr algn="ctr"/>
            <a:r>
              <a:rPr lang="en-US" sz="4000" dirty="0"/>
              <a: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“This is what God wants you to do: Believe in the one he has sent.”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30 Therefore they said to Him, "What sign will You perform then, that we may see it and believe You? What work will You do? 31 Our fathers ate the manna in the desert; as it is written, 'He gave them bread from heaven to eat.' "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Exodus 16:4</a:t>
            </a:r>
            <a:endParaRPr lang="en-US" sz="4000" u="sng" dirty="0"/>
          </a:p>
          <a:p>
            <a:pPr algn="ctr"/>
            <a:r>
              <a:rPr lang="en-US" sz="4000" dirty="0"/>
              <a:t>Then the LORD said to Moses, "Behold, I will rain bread from heaven for you. And the people shall go out and gather a certain quota every day, that I may test them, whether they will walk in My law or not.</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78:24-25</a:t>
            </a:r>
            <a:endParaRPr lang="en-US" sz="4000" u="sng" dirty="0"/>
          </a:p>
          <a:p>
            <a:pPr algn="ctr"/>
            <a:r>
              <a:rPr lang="en-US" sz="4000" dirty="0"/>
              <a:t>24 Had rained down manna on them to eat, And given them of the bread of heaven. 25 Men ate angels' food; He sent them food to the full.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32 Then Jesus said to them,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Moses did not give you the bread from heaven, but My Father gives you the true bread from heaven. </a:t>
            </a: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For the bread of God is He who comes down from heaven and gives life to the world."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34 Then they said to Him, "Lord, give us this bread always." 35 And Jesus said to them, </a:t>
            </a:r>
            <a:r>
              <a:rPr lang="en-US" sz="4000" dirty="0">
                <a:solidFill>
                  <a:srgbClr val="EE0000"/>
                </a:solidFill>
                <a:ea typeface="Calibri" panose="020F0502020204030204" pitchFamily="34" charset="0"/>
                <a:cs typeface="Times New Roman" panose="02020603050405020304" pitchFamily="18" charset="0"/>
              </a:rPr>
              <a:t>"I am the bread of life. He who comes to Me shall never hunger, and he who believes in Me shall never thirst.</a:t>
            </a: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“Give us that bread every day of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“I am the bread of life.”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“I the Lord God am here to provide you with everything you need for your spiritual life.”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“I am the sustenance of your life.”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36 </a:t>
            </a:r>
            <a:r>
              <a:rPr lang="en-US" sz="4000" dirty="0">
                <a:solidFill>
                  <a:srgbClr val="EE0000"/>
                </a:solidFill>
                <a:ea typeface="Calibri" panose="020F0502020204030204" pitchFamily="34" charset="0"/>
                <a:cs typeface="Times New Roman" panose="02020603050405020304" pitchFamily="18" charset="0"/>
              </a:rPr>
              <a:t>But I said to you that you have seen Me and yet do not believe.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“You have seen me.”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Jesus the Wonder Bread</a:t>
            </a:r>
            <a:endParaRPr lang="en-US" sz="3200" dirty="0"/>
          </a:p>
          <a:p>
            <a:pPr algn="ctr"/>
            <a:r>
              <a:rPr lang="en-US" sz="2800" b="1" dirty="0"/>
              <a:t>by Pastor Fee Soliven</a:t>
            </a:r>
            <a:endParaRPr lang="en-US" sz="2800" dirty="0"/>
          </a:p>
          <a:p>
            <a:pPr algn="ctr"/>
            <a:r>
              <a:rPr lang="en-US" sz="3200" b="1" dirty="0"/>
              <a:t>John 6:22-40</a:t>
            </a:r>
            <a:endParaRPr lang="en-US" sz="3200" dirty="0"/>
          </a:p>
          <a:p>
            <a:pPr algn="ctr"/>
            <a:r>
              <a:rPr lang="en-US" sz="3200" b="1" dirty="0"/>
              <a:t>Sunday Morning</a:t>
            </a:r>
            <a:endParaRPr lang="en-US" sz="3200" dirty="0"/>
          </a:p>
          <a:p>
            <a:pPr algn="ctr"/>
            <a:r>
              <a:rPr lang="en-US" sz="3200" b="1" dirty="0"/>
              <a:t>May 3,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8968C20-EBD1-9626-9E05-A1554D035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4281"/>
            <a:ext cx="12192000" cy="4399085"/>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1049000" y="6015403"/>
            <a:ext cx="1143000" cy="8572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“You have seen and still you do not believe.”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t> </a:t>
            </a:r>
            <a:r>
              <a:rPr lang="en-US" sz="4000" dirty="0">
                <a:ea typeface="Calibri" panose="020F0502020204030204" pitchFamily="34" charset="0"/>
                <a:cs typeface="Times New Roman" panose="02020603050405020304" pitchFamily="18" charset="0"/>
              </a:rPr>
              <a:t> 37 </a:t>
            </a:r>
            <a:r>
              <a:rPr lang="en-US" sz="4000" dirty="0">
                <a:solidFill>
                  <a:srgbClr val="EE0000"/>
                </a:solidFill>
                <a:ea typeface="Calibri" panose="020F0502020204030204" pitchFamily="34" charset="0"/>
                <a:cs typeface="Times New Roman" panose="02020603050405020304" pitchFamily="18" charset="0"/>
              </a:rPr>
              <a:t>All that the Father gives Me will come to Me, and the one who comes to Me I will by no means cast out.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EE0000"/>
                </a:solidFill>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u="sng" dirty="0">
                <a:ea typeface="Calibri" panose="020F0502020204030204" pitchFamily="34" charset="0"/>
                <a:cs typeface="Times New Roman" panose="02020603050405020304" pitchFamily="18" charset="0"/>
              </a:rPr>
              <a:t>John 17:1-2</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1 Jesus spoke these words, lifted up His eyes to heaven, and said: </a:t>
            </a:r>
            <a:r>
              <a:rPr lang="en-US" sz="4000" dirty="0">
                <a:solidFill>
                  <a:srgbClr val="FF0000"/>
                </a:solidFill>
                <a:ea typeface="Calibri" panose="020F0502020204030204" pitchFamily="34" charset="0"/>
                <a:cs typeface="Times New Roman" panose="02020603050405020304" pitchFamily="18" charset="0"/>
              </a:rPr>
              <a:t>"Father, the hour has come. Glorify Your Son, that Your Son also may glorify You,</a:t>
            </a:r>
            <a:r>
              <a:rPr lang="en-US" sz="4000" dirty="0">
                <a:ea typeface="Calibri" panose="020F0502020204030204" pitchFamily="34" charset="0"/>
                <a:cs typeface="Times New Roman" panose="02020603050405020304" pitchFamily="18" charset="0"/>
              </a:rPr>
              <a:t> 2 </a:t>
            </a:r>
            <a:r>
              <a:rPr lang="en-US" sz="4000" dirty="0">
                <a:solidFill>
                  <a:srgbClr val="FF0000"/>
                </a:solidFill>
                <a:ea typeface="Calibri" panose="020F0502020204030204" pitchFamily="34" charset="0"/>
                <a:cs typeface="Times New Roman" panose="02020603050405020304" pitchFamily="18" charset="0"/>
              </a:rPr>
              <a:t>as You have given Him authority over all flesh, that He should give eternal life to as many as You have given Him.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EF5D9-03D7-2C5D-C3EB-CB799C3A73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0FFBEAA-C552-183A-DE0C-DFC9CE71E0ED}"/>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“I will never reject them.”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EE0000"/>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1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63DF-F897-EC09-F61C-37E5F3EF58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4A1DEC-4758-E892-77E6-F7645C2F0E3B}"/>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u="sng" dirty="0"/>
              <a:t>John 10:28-29</a:t>
            </a:r>
            <a:endParaRPr lang="en-US" sz="4000" u="sng" dirty="0"/>
          </a:p>
          <a:p>
            <a:pPr algn="ctr"/>
            <a:r>
              <a:rPr lang="en-US" sz="4000" dirty="0"/>
              <a:t>28 </a:t>
            </a:r>
            <a:r>
              <a:rPr lang="en-US" sz="4000" dirty="0">
                <a:solidFill>
                  <a:srgbClr val="FF0000"/>
                </a:solidFill>
              </a:rPr>
              <a:t>And I give them eternal life, and they shall never perish; neither shall anyone snatch them out of My hand. </a:t>
            </a:r>
            <a:r>
              <a:rPr lang="en-US" sz="4000" dirty="0"/>
              <a:t>29 </a:t>
            </a:r>
            <a:r>
              <a:rPr lang="en-US" sz="4000" dirty="0">
                <a:solidFill>
                  <a:srgbClr val="FF0000"/>
                </a:solidFill>
              </a:rPr>
              <a:t>My Father, who has given them to Me, is greater than all; and no one is able to snatch them out of My Father's hand.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3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4A21-4A45-1746-2AE4-21BCB391876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404E9-48FF-2819-2B2B-5B0DC600A87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For I have come down from heaven, not to do My own will, but the will of Him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EE0000"/>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283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5875-8C51-2D1E-4475-389E7AC7661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34BB26-A34F-3EF1-6D9C-8225078B661C}"/>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u="sng" dirty="0"/>
              <a:t>John 17:11</a:t>
            </a:r>
            <a:endParaRPr lang="en-US" sz="4000" u="sng" dirty="0"/>
          </a:p>
          <a:p>
            <a:pPr algn="ctr"/>
            <a:r>
              <a:rPr lang="en-US" sz="4000" dirty="0">
                <a:solidFill>
                  <a:srgbClr val="FF0000"/>
                </a:solidFill>
              </a:rPr>
              <a:t>Now I am no longer in the world, but these are in the world, and I come to You. Holy Father, keep through Your name those whom You have given Me, that they may be one as We are. </a:t>
            </a:r>
          </a:p>
          <a:p>
            <a:pPr algn="ctr"/>
            <a:r>
              <a:rPr lang="en-US" sz="4000" dirty="0"/>
              <a:t> </a:t>
            </a: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EE0000"/>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500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800" b="1" u="sng" dirty="0"/>
              <a:t>John 6:22-40</a:t>
            </a:r>
            <a:endParaRPr lang="en-US" sz="3800" u="sng" dirty="0"/>
          </a:p>
          <a:p>
            <a:pPr algn="ctr"/>
            <a:r>
              <a:rPr lang="en-US" sz="3800" dirty="0"/>
              <a:t>22 On the following day, when the people who were standing on the other side of the sea saw that there was no other boat there, except that one which His disciples had entered, and that Jesus had not entered the boat with His disciples, but His disciples had gone away alone-- 23 however, other boats came from Tiberias, near the place where they ate bread after the Lord had given thanks—</a:t>
            </a: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800" dirty="0">
                <a:ea typeface="Calibri" panose="020F0502020204030204" pitchFamily="34" charset="0"/>
                <a:cs typeface="Times New Roman" panose="02020603050405020304" pitchFamily="18" charset="0"/>
              </a:rPr>
              <a:t>24 when the people therefore saw that Jesus was not there, nor His disciples, they also got into boats and came to Capernaum, seeking Jesus. 25 And when they found Him on the other side of the sea, they said to Him, "Rabbi, when did You come here?“ 26 Jesus answered them and said, </a:t>
            </a:r>
            <a:r>
              <a:rPr lang="en-US" sz="3800" dirty="0">
                <a:solidFill>
                  <a:srgbClr val="EE0000"/>
                </a:solidFill>
                <a:ea typeface="Calibri" panose="020F0502020204030204" pitchFamily="34" charset="0"/>
                <a:cs typeface="Times New Roman" panose="02020603050405020304" pitchFamily="18" charset="0"/>
              </a:rPr>
              <a:t>"Most assuredly, I say to you, you seek Me, not because you saw the signs, but because you ate of the loaves and were filled.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900" dirty="0">
                <a:effectLst/>
                <a:latin typeface="Verdana" panose="020B0604030504040204" pitchFamily="34" charset="0"/>
                <a:ea typeface="Calibri" panose="020F0502020204030204" pitchFamily="34" charset="0"/>
                <a:cs typeface="Times New Roman" panose="02020603050405020304" pitchFamily="18" charset="0"/>
              </a:rPr>
              <a:t> 27 </a:t>
            </a:r>
            <a:r>
              <a:rPr lang="en-US" sz="39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Do not labor for the food which perishes, but for the food which endures to everlasting life, which the Son of Man will give you, because God the Father has set His seal on Him." </a:t>
            </a:r>
            <a:r>
              <a:rPr lang="en-US" sz="3900" dirty="0">
                <a:effectLst/>
                <a:latin typeface="Verdana" panose="020B0604030504040204" pitchFamily="34" charset="0"/>
                <a:ea typeface="Calibri" panose="020F0502020204030204" pitchFamily="34" charset="0"/>
                <a:cs typeface="Times New Roman" panose="02020603050405020304" pitchFamily="18" charset="0"/>
              </a:rPr>
              <a:t>28 Then they said to Him, "What shall we do, that we may work the works of God?" 29 Jesus answered and said to them, </a:t>
            </a:r>
            <a:r>
              <a:rPr lang="en-US" sz="39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"This is the work of God, that you believe in Him whom He sent."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800" dirty="0"/>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30 Therefore they said to Him, "What sign will You perform then, that we may see it and believe You? What work will You do? 31 Our fathers ate the manna in the desert; as it is written, 'He gave them bread from heaven to eat.' " 32 Then Jesus said to them, </a:t>
            </a:r>
            <a:r>
              <a:rPr lang="en-US" sz="38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Moses did not give you the bread from heaven, but My Father gives you the true bread from heaven.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33 </a:t>
            </a:r>
            <a:r>
              <a:rPr lang="en-US" sz="4000" dirty="0">
                <a:solidFill>
                  <a:srgbClr val="EE0000"/>
                </a:solidFill>
                <a:ea typeface="Calibri" panose="020F0502020204030204" pitchFamily="34" charset="0"/>
                <a:cs typeface="Times New Roman" panose="02020603050405020304" pitchFamily="18" charset="0"/>
              </a:rPr>
              <a:t>For the bread of God is He who comes down from heaven and gives life to the world." </a:t>
            </a:r>
            <a:r>
              <a:rPr lang="en-US" sz="4000" dirty="0">
                <a:ea typeface="Calibri" panose="020F0502020204030204" pitchFamily="34" charset="0"/>
                <a:cs typeface="Times New Roman" panose="02020603050405020304" pitchFamily="18" charset="0"/>
              </a:rPr>
              <a:t>34 Then they said to Him, "Lord, give us this bread always." 35 And Jesus said to them, </a:t>
            </a:r>
            <a:r>
              <a:rPr lang="en-US" sz="4000" dirty="0">
                <a:solidFill>
                  <a:srgbClr val="EE0000"/>
                </a:solidFill>
                <a:ea typeface="Calibri" panose="020F0502020204030204" pitchFamily="34" charset="0"/>
                <a:cs typeface="Times New Roman" panose="02020603050405020304" pitchFamily="18" charset="0"/>
              </a:rPr>
              <a:t>"I am the bread of life. He who comes to Me shall never hunger, and he who believes in Me shall never thirst.</a:t>
            </a:r>
            <a:r>
              <a:rPr lang="en-US" sz="4000" dirty="0">
                <a:ea typeface="Calibri" panose="020F0502020204030204" pitchFamily="34" charset="0"/>
                <a:cs typeface="Times New Roman" panose="02020603050405020304" pitchFamily="18" charset="0"/>
              </a:rPr>
              <a:t> 36 </a:t>
            </a:r>
            <a:r>
              <a:rPr lang="en-US" sz="4000" dirty="0">
                <a:solidFill>
                  <a:srgbClr val="EE0000"/>
                </a:solidFill>
                <a:ea typeface="Calibri" panose="020F0502020204030204" pitchFamily="34" charset="0"/>
                <a:cs typeface="Times New Roman" panose="02020603050405020304" pitchFamily="18" charset="0"/>
              </a:rPr>
              <a:t>But I said to you that you have seen Me and yet do not believe.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37 </a:t>
            </a:r>
            <a:r>
              <a:rPr lang="en-US" sz="4000" dirty="0">
                <a:solidFill>
                  <a:srgbClr val="EE0000"/>
                </a:solidFill>
                <a:ea typeface="Calibri" panose="020F0502020204030204" pitchFamily="34" charset="0"/>
                <a:cs typeface="Times New Roman" panose="02020603050405020304" pitchFamily="18" charset="0"/>
              </a:rPr>
              <a:t>All that the Father gives Me will come to Me, and the one who comes to Me I will by no means cast out. </a:t>
            </a:r>
            <a:r>
              <a:rPr lang="en-US" sz="4000" dirty="0">
                <a:ea typeface="Calibri" panose="020F0502020204030204" pitchFamily="34" charset="0"/>
                <a:cs typeface="Times New Roman" panose="02020603050405020304" pitchFamily="18" charset="0"/>
              </a:rPr>
              <a:t>38 </a:t>
            </a:r>
            <a:r>
              <a:rPr lang="en-US" sz="4000" dirty="0">
                <a:solidFill>
                  <a:srgbClr val="EE0000"/>
                </a:solidFill>
                <a:ea typeface="Calibri" panose="020F0502020204030204" pitchFamily="34" charset="0"/>
                <a:cs typeface="Times New Roman" panose="02020603050405020304" pitchFamily="18" charset="0"/>
              </a:rPr>
              <a:t>For I have come down from heaven, not to do My own will, but the will of Him who sent Me. </a:t>
            </a:r>
            <a:r>
              <a:rPr lang="en-US" sz="4000" dirty="0">
                <a:ea typeface="Calibri" panose="020F0502020204030204" pitchFamily="34" charset="0"/>
                <a:cs typeface="Times New Roman" panose="02020603050405020304" pitchFamily="18" charset="0"/>
              </a:rPr>
              <a:t>39 </a:t>
            </a:r>
            <a:r>
              <a:rPr lang="en-US" sz="4000" dirty="0">
                <a:solidFill>
                  <a:srgbClr val="EE0000"/>
                </a:solidFill>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26568</TotalTime>
  <Words>2145</Words>
  <Application>Microsoft Office PowerPoint</Application>
  <PresentationFormat>Widescreen</PresentationFormat>
  <Paragraphs>193</Paragraphs>
  <Slides>46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886</cp:revision>
  <dcterms:created xsi:type="dcterms:W3CDTF">2009-08-18T08:19:59Z</dcterms:created>
  <dcterms:modified xsi:type="dcterms:W3CDTF">2026-05-03T21:15:26Z</dcterms:modified>
</cp:coreProperties>
</file>