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3"/>
  </p:notesMasterIdLst>
  <p:handoutMasterIdLst>
    <p:handoutMasterId r:id="rId54"/>
  </p:handoutMasterIdLst>
  <p:sldIdLst>
    <p:sldId id="1738"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1638" r:id="rId17"/>
    <p:sldId id="981" r:id="rId18"/>
    <p:sldId id="980" r:id="rId19"/>
    <p:sldId id="985" r:id="rId20"/>
    <p:sldId id="984" r:id="rId21"/>
    <p:sldId id="1003" r:id="rId22"/>
    <p:sldId id="983" r:id="rId23"/>
    <p:sldId id="1002" r:id="rId24"/>
    <p:sldId id="1016" r:id="rId25"/>
    <p:sldId id="1015" r:id="rId26"/>
    <p:sldId id="1026" r:id="rId27"/>
    <p:sldId id="1678" r:id="rId28"/>
    <p:sldId id="1617" r:id="rId29"/>
    <p:sldId id="1618" r:id="rId30"/>
    <p:sldId id="1619" r:id="rId31"/>
    <p:sldId id="1620" r:id="rId32"/>
    <p:sldId id="1621" r:id="rId33"/>
    <p:sldId id="1645" r:id="rId34"/>
    <p:sldId id="1646" r:id="rId35"/>
    <p:sldId id="1733" r:id="rId36"/>
    <p:sldId id="1734" r:id="rId37"/>
    <p:sldId id="1737" r:id="rId38"/>
    <p:sldId id="1735" r:id="rId39"/>
    <p:sldId id="1647" r:id="rId40"/>
    <p:sldId id="1742" r:id="rId41"/>
    <p:sldId id="1743" r:id="rId42"/>
    <p:sldId id="1744" r:id="rId43"/>
    <p:sldId id="969" r:id="rId44"/>
    <p:sldId id="970" r:id="rId45"/>
    <p:sldId id="971" r:id="rId46"/>
    <p:sldId id="972" r:id="rId47"/>
    <p:sldId id="973" r:id="rId48"/>
    <p:sldId id="974" r:id="rId49"/>
    <p:sldId id="975" r:id="rId50"/>
    <p:sldId id="1597" r:id="rId51"/>
    <p:sldId id="852" r:id="rId5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08"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6/4/2026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6/4/2026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6/4/2026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2968033-AB5F-900B-FCC9-E22142B2B210}"/>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B64931C6-880A-7FFE-769E-D7C4D0748414}"/>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0836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Leviticus 20:1-7</a:t>
            </a:r>
            <a:endParaRPr lang="en-US" sz="4000" u="sng" dirty="0"/>
          </a:p>
          <a:p>
            <a:pPr algn="ctr"/>
            <a:r>
              <a:rPr lang="en-US" sz="4000" dirty="0"/>
              <a:t>1 Then the LORD spoke to Moses, saying, 2 "Again, you shall say to the children of Israel: 'Whoever of the children of Israel, or of the strangers who dwell in Israel, who gives any of his descendants to Molech, he shall surely be put to death. The people of the land shall stone him with stones.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3 I will set My face against that man, and will cut him off from his people, because he has given some of his descendants to Molech, to defile My sanctuary and profane My holy name. 4 And if the people of the land should in any way hide their eyes from the man, when he gives some of his descendants to Molech, and they do not kill him, </a:t>
            </a:r>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5 then I will set My face against that man and against his family; and I will cut him off from his people, and all who prostitute themselves with him to commit harlotry with Molech. 6'And the person who turns to mediums and familiar spirits, to prostitute himself with them, I will set My face against that person and cut him off from his people. 7 Consecrate yourselves therefore, and be holy, for I am the LORD your God.</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The Process of Transformation</a:t>
            </a:r>
            <a:endParaRPr lang="en-US" sz="4000" dirty="0"/>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 </a:t>
            </a:r>
            <a:r>
              <a:rPr lang="en-US" sz="4000" b="1" u="sng" dirty="0"/>
              <a:t>Romans 12:1-2</a:t>
            </a:r>
            <a:endParaRPr lang="en-US" sz="4000" u="sng" dirty="0"/>
          </a:p>
          <a:p>
            <a:pPr algn="ctr"/>
            <a:r>
              <a:rPr lang="en-US" sz="4000" dirty="0"/>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2 Corinthians 3:18</a:t>
            </a:r>
            <a:endParaRPr lang="en-US" sz="4000" u="sng" dirty="0"/>
          </a:p>
          <a:p>
            <a:pPr algn="ctr"/>
            <a:r>
              <a:rPr lang="en-US" sz="4000" dirty="0"/>
              <a:t>But we all, with unveiled face, beholding as in a mirror the glory of the Lord, are being transformed into the same image from glory to glory, just as by the Spirit of the Lord.</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Philippians 1:3-8</a:t>
            </a:r>
            <a:endParaRPr lang="en-US" sz="4000" u="sng" dirty="0"/>
          </a:p>
          <a:p>
            <a:pPr algn="ctr"/>
            <a:r>
              <a:rPr lang="en-US" sz="4000" dirty="0"/>
              <a:t>3 I thank my God upon every remembrance of you, 4 always in every prayer of mine making request for you all with joy, 5 for your fellowship in the gospel from the first day until now, 6 being confident of this very thing, that He who has begun a good work in you will complete it until the day of Jesus Christ;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7 just as it is right for me to think this of you all, because I have you in my heart, inasmuch as both in my chains and in the defense and confirmation of the gospel, you all are partakers with me of grace. </a:t>
            </a:r>
          </a:p>
          <a:p>
            <a:pPr algn="ctr"/>
            <a:r>
              <a:rPr lang="en-US" sz="4000" dirty="0"/>
              <a:t> </a:t>
            </a:r>
          </a:p>
          <a:p>
            <a:pPr algn="ct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God’s Will and Work</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Thessalonians 4:1-5</a:t>
            </a:r>
            <a:endParaRPr lang="en-US" sz="4000" u="sng" dirty="0"/>
          </a:p>
          <a:p>
            <a:pPr algn="ctr"/>
            <a:r>
              <a:rPr lang="en-US" sz="4000" dirty="0"/>
              <a:t>1 Finally then, brethren, we urge and exhort in the Lord Jesus that you should abound more and more, just as you received from us how you ought to walk and to please God; 2 for you know what commandments we gave you through the Lord Jesus. 3 For this is the will of God, your sanctification: that you should abstain from sexual immorality; 4 that each of you should know how to possess his own vessel in sanctification and honor…</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1 Thessalonians 5:23-24</a:t>
            </a:r>
            <a:endParaRPr lang="en-US" sz="4000" u="sng" dirty="0"/>
          </a:p>
          <a:p>
            <a:pPr algn="ctr"/>
            <a:r>
              <a:rPr lang="en-US" sz="4000" dirty="0"/>
              <a:t>23 Now may the God of peace Himself sanctify you completely; and may your whole spirit, soul, and body be preserved blameless at the coming of our Lord Jesus Christ. 24 He who calls you is faithful, who also will do it.</a:t>
            </a: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Philippians 2:12-15</a:t>
            </a:r>
            <a:endParaRPr lang="en-US" sz="4000" u="sng" dirty="0"/>
          </a:p>
          <a:p>
            <a:pPr algn="ctr"/>
            <a:r>
              <a:rPr lang="en-US" sz="4000" dirty="0"/>
              <a:t>12 Therefore, my beloved, as you have always obeyed, not as in my presence only, but now much more in my absence, work out your own salvation with fear and trembling; 13 for it is God who works in you both to will and to do for His good pleasure. </a:t>
            </a:r>
          </a:p>
          <a:p>
            <a:pPr algn="ctr"/>
            <a:r>
              <a:rPr lang="en-US" sz="4000" dirty="0"/>
              <a:t> </a:t>
            </a:r>
          </a:p>
          <a:p>
            <a:pPr algn="ct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14 Do all things without complaining and disputing, 15 that you may become blameless and harmless, children of God without fault in the midst of a crooked and perverse generation, among whom you shine as lights in the world…</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Cleansing and Transformation</a:t>
            </a:r>
            <a:endParaRPr lang="en-US" sz="4000" dirty="0"/>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EE0000"/>
                </a:solidFill>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17:17</a:t>
            </a:r>
            <a:endParaRPr lang="en-US" sz="4000" u="sng" dirty="0"/>
          </a:p>
          <a:p>
            <a:pPr algn="ctr"/>
            <a:r>
              <a:rPr lang="en-US" sz="4000" dirty="0">
                <a:solidFill>
                  <a:srgbClr val="FF0000"/>
                </a:solidFill>
              </a:rPr>
              <a:t>Sanctify them by Your truth. Your word is truth. </a:t>
            </a:r>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Romans 12:1-2</a:t>
            </a:r>
            <a:endParaRPr lang="en-US" sz="4000" u="sng" dirty="0"/>
          </a:p>
          <a:p>
            <a:pPr algn="ctr"/>
            <a:r>
              <a:rPr lang="en-US" sz="4000" dirty="0"/>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2 Corinthians 3:18</a:t>
            </a:r>
            <a:endParaRPr lang="en-US" sz="4000" u="sng" dirty="0"/>
          </a:p>
          <a:p>
            <a:pPr algn="ctr"/>
            <a:r>
              <a:rPr lang="en-US" sz="4000" dirty="0"/>
              <a:t>But we all, with unveiled face, beholding as in a mirror the glory of the Lord, are being transformed into the same image from glory to glory, just as by the Spirit of the Lord.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dirty="0"/>
              <a:t>The Power of the Holy Spirit</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3800" b="1" u="sng" dirty="0"/>
              <a:t>1 Corinthians 6:9-11</a:t>
            </a:r>
            <a:endParaRPr lang="en-US" sz="3800" u="sng" dirty="0"/>
          </a:p>
          <a:p>
            <a:pPr algn="ctr"/>
            <a:r>
              <a:rPr lang="en-US" sz="3800" dirty="0"/>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11 And such were some of you. But you were washed, but you were sanctified, but you were justified in the name of the Lord Jesus and by the Spirit of our God. </a:t>
            </a:r>
          </a:p>
          <a:p>
            <a:pPr marL="0" marR="0" algn="ctr">
              <a:lnSpc>
                <a:spcPct val="115000"/>
              </a:lnSpc>
              <a:spcAft>
                <a:spcPts val="1000"/>
              </a:spcAft>
              <a:buNone/>
            </a:pPr>
            <a:r>
              <a:rPr lang="en-US" sz="3800" dirty="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1 Peter 1:1-2</a:t>
            </a:r>
            <a:endParaRPr lang="en-US" sz="4000" u="sng" dirty="0"/>
          </a:p>
          <a:p>
            <a:pPr algn="ctr"/>
            <a:r>
              <a:rPr lang="en-US" sz="4000" dirty="0"/>
              <a:t>1 Peter, an apostle of Jesus Christ, To the pilgrims of the Dispersion in Pontus, Galatia, Cappadocia, Asia, and Bithynia, 2 elect according to the foreknowledge of God the Father, in sanctification of the Spirit, for obedience and sprinkling of the blood of Jesus Christ: Grace to you and peace be multiplied.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Living a Sanctified Life</a:t>
            </a:r>
            <a:endParaRPr lang="en-US" sz="3200" dirty="0"/>
          </a:p>
          <a:p>
            <a:pPr algn="ctr"/>
            <a:r>
              <a:rPr lang="en-US" sz="2800" b="1" dirty="0"/>
              <a:t>by Pastor Fee Soliven</a:t>
            </a:r>
            <a:endParaRPr lang="en-US" sz="2800" dirty="0"/>
          </a:p>
          <a:p>
            <a:pPr algn="ctr"/>
            <a:r>
              <a:rPr lang="en-US" sz="3200" b="1" dirty="0"/>
              <a:t>Romans 12:1-2</a:t>
            </a:r>
            <a:endParaRPr lang="en-US" sz="3200" dirty="0"/>
          </a:p>
          <a:p>
            <a:pPr algn="ctr"/>
            <a:r>
              <a:rPr lang="en-US" sz="3200" b="1" dirty="0"/>
              <a:t>Sunday Morning</a:t>
            </a:r>
            <a:endParaRPr lang="en-US" sz="3200" dirty="0"/>
          </a:p>
          <a:p>
            <a:pPr algn="ctr"/>
            <a:r>
              <a:rPr lang="en-US" sz="3200" b="1" dirty="0"/>
              <a:t>June 7,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8157678-4F8C-269F-5454-15FE4B120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1049000" y="6000749"/>
            <a:ext cx="1143000" cy="8572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The Greatest Example was </a:t>
            </a:r>
          </a:p>
          <a:p>
            <a:pPr algn="ctr"/>
            <a:r>
              <a:rPr lang="en-US" sz="4000" b="1" dirty="0"/>
              <a:t>Paul the Apostle</a:t>
            </a:r>
            <a:endParaRPr lang="en-US" sz="4000" dirty="0"/>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Key Principles of Paul's Sanctified Life</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Crucified with Christ</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EF5D9-03D7-2C5D-C3EB-CB799C3A73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0FFBEAA-C552-183A-DE0C-DFC9CE71E0ED}"/>
              </a:ext>
            </a:extLst>
          </p:cNvPr>
          <p:cNvSpPr txBox="1">
            <a:spLocks noChangeArrowheads="1"/>
          </p:cNvSpPr>
          <p:nvPr/>
        </p:nvSpPr>
        <p:spPr>
          <a:xfrm>
            <a:off x="0" y="0"/>
            <a:ext cx="12192000" cy="5486400"/>
          </a:xfrm>
          <a:prstGeom prst="rect">
            <a:avLst/>
          </a:prstGeom>
        </p:spPr>
        <p:txBody>
          <a:bodyPr/>
          <a:lstStyle/>
          <a:p>
            <a:pPr algn="ctr"/>
            <a:r>
              <a:rPr lang="en-US" sz="4000" b="1" u="sng" dirty="0"/>
              <a:t>Galatians 2:20-21</a:t>
            </a:r>
            <a:endParaRPr lang="en-US" sz="4000" u="sng" dirty="0"/>
          </a:p>
          <a:p>
            <a:pPr algn="ctr"/>
            <a:r>
              <a:rPr lang="en-US" sz="4000" dirty="0"/>
              <a:t>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1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63DF-F897-EC09-F61C-37E5F3EF58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4A1DEC-4758-E892-77E6-F7645C2F0E3B}"/>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Pursuing the Goal</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37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94A21-4A45-1746-2AE4-21BCB391876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404E9-48FF-2819-2B2B-5B0DC600A87F}"/>
              </a:ext>
            </a:extLst>
          </p:cNvPr>
          <p:cNvSpPr txBox="1">
            <a:spLocks noChangeArrowheads="1"/>
          </p:cNvSpPr>
          <p:nvPr/>
        </p:nvSpPr>
        <p:spPr>
          <a:xfrm>
            <a:off x="0" y="0"/>
            <a:ext cx="12192000" cy="5486400"/>
          </a:xfrm>
          <a:prstGeom prst="rect">
            <a:avLst/>
          </a:prstGeom>
        </p:spPr>
        <p:txBody>
          <a:bodyPr/>
          <a:lstStyle/>
          <a:p>
            <a:pPr algn="ctr"/>
            <a:r>
              <a:rPr lang="en-US" sz="4000" b="1" u="sng" dirty="0"/>
              <a:t>Philippians 3:12-14</a:t>
            </a:r>
            <a:endParaRPr lang="en-US" sz="4000" u="sng" dirty="0"/>
          </a:p>
          <a:p>
            <a:pPr algn="ctr"/>
            <a:r>
              <a:rPr lang="en-US" sz="4000" dirty="0"/>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 </a:t>
            </a:r>
          </a:p>
          <a:p>
            <a:pPr algn="ctr"/>
            <a:r>
              <a:rPr lang="en-US" sz="4000" dirty="0"/>
              <a:t> </a:t>
            </a:r>
          </a:p>
          <a:p>
            <a:pPr algn="ctr"/>
            <a:r>
              <a:rPr lang="en-US" sz="4000" dirty="0"/>
              <a:t> </a:t>
            </a:r>
          </a:p>
          <a:p>
            <a:pPr algn="ct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EE0000"/>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283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5875-8C51-2D1E-4475-389E7AC7661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234BB26-A34F-3EF1-6D9C-8225078B661C}"/>
              </a:ext>
            </a:extLst>
          </p:cNvPr>
          <p:cNvSpPr txBox="1">
            <a:spLocks noChangeArrowheads="1"/>
          </p:cNvSpPr>
          <p:nvPr/>
        </p:nvSpPr>
        <p:spPr>
          <a:xfrm>
            <a:off x="0" y="0"/>
            <a:ext cx="12192000" cy="5486400"/>
          </a:xfrm>
          <a:prstGeom prst="rect">
            <a:avLst/>
          </a:prstGeom>
        </p:spPr>
        <p:txBody>
          <a:bodyPr/>
          <a:lstStyle/>
          <a:p>
            <a:pPr algn="ctr"/>
            <a:r>
              <a:rPr lang="en-US" sz="4000" b="1" dirty="0"/>
              <a:t>Overcoming Through Grace</a:t>
            </a:r>
            <a:endParaRPr lang="en-US" sz="4000" dirty="0"/>
          </a:p>
          <a:p>
            <a:pPr algn="ctr"/>
            <a:r>
              <a:rPr lang="en-US" sz="4000" dirty="0"/>
              <a:t> </a:t>
            </a:r>
          </a:p>
          <a:p>
            <a:pPr algn="ct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500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12:9-10</a:t>
            </a:r>
            <a:endParaRPr lang="en-US" sz="4000" u="sng" dirty="0"/>
          </a:p>
          <a:p>
            <a:pPr algn="ctr"/>
            <a:r>
              <a:rPr lang="en-US" sz="4000" dirty="0"/>
              <a:t>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11F2A-712B-748E-98EE-D91B6954EE2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7705E61-1275-A71B-6023-1AFF7DBB895E}"/>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 Is your approach to Sanctification through a Humanistic World View or through a Biblical World View?</a:t>
            </a:r>
            <a:endParaRPr lang="en-US" sz="4000" dirty="0"/>
          </a:p>
          <a:p>
            <a:pPr algn="ctr"/>
            <a:r>
              <a:rPr lang="en-US" sz="4000" dirty="0"/>
              <a:t> </a:t>
            </a:r>
          </a:p>
          <a:p>
            <a:pPr lvl="0" algn="ctr">
              <a:lnSpc>
                <a:spcPct val="115000"/>
              </a:lnSpc>
              <a:spcAft>
                <a:spcPts val="1000"/>
              </a:spcAft>
              <a:defRPr/>
            </a:pP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EE0000"/>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EE0000"/>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098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E8F99-FD33-76BB-DB74-073C15C214B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70B1435-4CD6-D341-9976-28E00AEA6EBC}"/>
              </a:ext>
            </a:extLst>
          </p:cNvPr>
          <p:cNvSpPr txBox="1">
            <a:spLocks noChangeArrowheads="1"/>
          </p:cNvSpPr>
          <p:nvPr/>
        </p:nvSpPr>
        <p:spPr>
          <a:xfrm>
            <a:off x="0" y="0"/>
            <a:ext cx="12192000" cy="5486400"/>
          </a:xfrm>
          <a:prstGeom prst="rect">
            <a:avLst/>
          </a:prstGeom>
        </p:spPr>
        <p:txBody>
          <a:bodyPr/>
          <a:lstStyle/>
          <a:p>
            <a:pPr algn="ctr"/>
            <a:r>
              <a:rPr lang="en-US" sz="4000" b="1" dirty="0"/>
              <a:t>2. Does the way of this world have a more attractiveness to you than the things of God and all His Views found in Scripture?</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02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Romans 12:1-2</a:t>
            </a:r>
            <a:endParaRPr lang="en-US" sz="4000" u="sng" dirty="0"/>
          </a:p>
          <a:p>
            <a:pPr algn="ctr"/>
            <a:r>
              <a:rPr lang="en-US" sz="4000" dirty="0"/>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p>
          <a:p>
            <a:pPr algn="ctr"/>
            <a:r>
              <a:rPr lang="en-US" sz="4000" dirty="0"/>
              <a:t> </a:t>
            </a: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BAA3-23BA-1D88-FD4B-EEF65E6AAC8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FE03ADA-A896-AE07-8C95-53E95920C5AC}"/>
              </a:ext>
            </a:extLst>
          </p:cNvPr>
          <p:cNvSpPr txBox="1">
            <a:spLocks noChangeArrowheads="1"/>
          </p:cNvSpPr>
          <p:nvPr/>
        </p:nvSpPr>
        <p:spPr>
          <a:xfrm>
            <a:off x="0" y="0"/>
            <a:ext cx="12192000" cy="5486400"/>
          </a:xfrm>
          <a:prstGeom prst="rect">
            <a:avLst/>
          </a:prstGeom>
        </p:spPr>
        <p:txBody>
          <a:bodyPr/>
          <a:lstStyle/>
          <a:p>
            <a:pPr algn="ctr"/>
            <a:r>
              <a:rPr lang="en-US" sz="4000" b="1" dirty="0"/>
              <a:t>3. Are you ready to fully surrender the ways of this world to start a new Profound Life in Christ Today?</a:t>
            </a:r>
            <a:endParaRPr lang="en-US" sz="4000" dirty="0"/>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42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a:t>
            </a:r>
            <a:r>
              <a:rPr lang="en-US" sz="3600" b="1" dirty="0"/>
              <a:t>God's Will and Command</a:t>
            </a:r>
            <a:endParaRPr lang="en-US" sz="3600" dirty="0"/>
          </a:p>
          <a:p>
            <a:pPr algn="ctr"/>
            <a:r>
              <a:rPr lang="en-US" sz="3600" dirty="0"/>
              <a:t> </a:t>
            </a:r>
          </a:p>
          <a:p>
            <a:pPr algn="ctr"/>
            <a:endParaRPr lang="en-US" sz="3600" dirty="0"/>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1 Thessalonians 4:3-5</a:t>
            </a:r>
            <a:endParaRPr lang="en-US" sz="4000" u="sng" dirty="0"/>
          </a:p>
          <a:p>
            <a:pPr algn="ctr"/>
            <a:r>
              <a:rPr lang="en-US" sz="4000" dirty="0"/>
              <a:t>3 For this is the will of God, your sanctification: that you should abstain from sexual immorality; 4 that each of you should know how to possess his own vessel in sanctification and honor, 5 not in passion of lust, like the Gentiles who do not know God…</a:t>
            </a:r>
          </a:p>
          <a:p>
            <a:pPr algn="ctr"/>
            <a:r>
              <a:rPr lang="en-US" sz="4000" dirty="0"/>
              <a:t> </a:t>
            </a:r>
          </a:p>
          <a:p>
            <a:pPr algn="ctr"/>
            <a:endParaRPr lang="en-US" sz="4000" dirty="0"/>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Peter 1:13-16</a:t>
            </a:r>
            <a:endParaRPr lang="en-US" sz="4000" u="sng" dirty="0"/>
          </a:p>
          <a:p>
            <a:pPr algn="ctr"/>
            <a:r>
              <a:rPr lang="en-US" sz="4000" dirty="0"/>
              <a:t>13 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Hebrews 13:8</a:t>
            </a:r>
            <a:endParaRPr lang="en-US" sz="4000" u="sng" dirty="0"/>
          </a:p>
          <a:p>
            <a:pPr algn="ctr"/>
            <a:r>
              <a:rPr lang="en-US" sz="4000" dirty="0"/>
              <a:t>Jesus Christ is the same yesterday, today, and forever.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 </a:t>
            </a:r>
            <a:r>
              <a:rPr lang="en-US" sz="4000" b="1" u="sng" dirty="0"/>
              <a:t>Malachi 3:6</a:t>
            </a:r>
            <a:endParaRPr lang="en-US" sz="4000" u="sng" dirty="0"/>
          </a:p>
          <a:p>
            <a:pPr algn="ctr"/>
            <a:r>
              <a:rPr lang="en-US" sz="4000" dirty="0"/>
              <a:t>"For I am the Lord, I do not change; Therefore you are not consumed, O sons of Jacob."</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29274</TotalTime>
  <Words>2254</Words>
  <Application>Microsoft Office PowerPoint</Application>
  <PresentationFormat>Widescreen</PresentationFormat>
  <Paragraphs>218</Paragraphs>
  <Slides>49</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895</cp:revision>
  <dcterms:created xsi:type="dcterms:W3CDTF">2009-08-18T08:19:59Z</dcterms:created>
  <dcterms:modified xsi:type="dcterms:W3CDTF">2026-06-06T19:03:15Z</dcterms:modified>
</cp:coreProperties>
</file>