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Lst>
  <p:notesMasterIdLst>
    <p:notesMasterId r:id="rId26"/>
  </p:notesMasterIdLst>
  <p:handoutMasterIdLst>
    <p:handoutMasterId r:id="rId27"/>
  </p:handoutMasterIdLst>
  <p:sldIdLst>
    <p:sldId id="1729" r:id="rId4"/>
    <p:sldId id="460" r:id="rId5"/>
    <p:sldId id="826" r:id="rId6"/>
    <p:sldId id="374" r:id="rId7"/>
    <p:sldId id="1731" r:id="rId8"/>
    <p:sldId id="1740" r:id="rId9"/>
    <p:sldId id="1732" r:id="rId10"/>
    <p:sldId id="1733" r:id="rId11"/>
    <p:sldId id="1734" r:id="rId12"/>
    <p:sldId id="1735" r:id="rId13"/>
    <p:sldId id="1736" r:id="rId14"/>
    <p:sldId id="1737" r:id="rId15"/>
    <p:sldId id="1738" r:id="rId16"/>
    <p:sldId id="969" r:id="rId17"/>
    <p:sldId id="970" r:id="rId18"/>
    <p:sldId id="971" r:id="rId19"/>
    <p:sldId id="972" r:id="rId20"/>
    <p:sldId id="973" r:id="rId21"/>
    <p:sldId id="974" r:id="rId22"/>
    <p:sldId id="975" r:id="rId23"/>
    <p:sldId id="1597" r:id="rId24"/>
    <p:sldId id="1730" r:id="rId2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9" d="100"/>
          <a:sy n="109" d="100"/>
        </p:scale>
        <p:origin x="240"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6/27/2026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5264672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78015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6/27/2026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0008950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419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644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015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3431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1618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39415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1525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7462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2460221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1990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2783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503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47831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283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741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48561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980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84727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68852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8803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6/27/2026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258717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98694023"/>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86F97CF-38FA-A719-89E8-0E45F78BE85E}"/>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AE8215F8-F534-60E6-B78A-E7B6A0B3D9D4}"/>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314714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Colossians 1:27</a:t>
            </a:r>
            <a:endParaRPr lang="en-US" sz="4000" u="sng" dirty="0"/>
          </a:p>
          <a:p>
            <a:pPr algn="ctr"/>
            <a:r>
              <a:rPr lang="en-US" sz="4000" dirty="0"/>
              <a:t>To them God willed to make known what are the riches of the glory of this mystery among the Gentiles: which is Christ in you, the hope of glory.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Hebrews 6:19</a:t>
            </a:r>
            <a:endParaRPr lang="en-US" sz="4000" u="sng" dirty="0"/>
          </a:p>
          <a:p>
            <a:pPr algn="ctr"/>
            <a:r>
              <a:rPr lang="en-US" sz="4000" dirty="0"/>
              <a:t>This hope we have as an anchor of the soul, both sure and steadfast, and which enters the Presence behind the veil.</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Jeremiah 29:11</a:t>
            </a:r>
            <a:endParaRPr lang="en-US" sz="4000" u="sng" dirty="0"/>
          </a:p>
          <a:p>
            <a:pPr algn="ctr"/>
            <a:r>
              <a:rPr lang="en-US" sz="4000" dirty="0"/>
              <a:t>For I know the thoughts that I think toward you, says the LORD, thoughts of peace and not of evil, to give you a future and a hope.</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Hebrews 11:1</a:t>
            </a:r>
            <a:endParaRPr lang="en-US" sz="4000" u="sng" dirty="0"/>
          </a:p>
          <a:p>
            <a:pPr algn="ctr"/>
            <a:r>
              <a:rPr lang="en-US" sz="4000" dirty="0"/>
              <a:t>Now faith is the substance of things hoped for, the evidence of things not seen.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1A948BE6-C9B3-0727-2D24-B6B804C951C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CC0C58D-3D85-EDD8-CA40-CE2E87163CBE}"/>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3204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FFFFFF"/>
                </a:solidFill>
              </a:rPr>
              <a:t>Spreading and Seeking God’s Hope</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itchFamily="34" charset="0"/>
                <a:ea typeface="+mn-ea"/>
                <a:cs typeface="Arial" charset="0"/>
              </a:rPr>
              <a:t>by </a:t>
            </a:r>
            <a:r>
              <a:rPr lang="en-US" sz="2800" b="1" dirty="0">
                <a:solidFill>
                  <a:srgbClr val="FFFFFF"/>
                </a:solidFill>
              </a:rPr>
              <a:t>Minister Marty Sesma</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1 Peter 3:</a:t>
            </a:r>
            <a:r>
              <a:rPr lang="en-US" sz="3200" b="1" dirty="0">
                <a:solidFill>
                  <a:srgbClr val="FFFFFF"/>
                </a:solidFill>
              </a:rPr>
              <a:t>13-17</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Sunday Morning</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FFFFFF"/>
                </a:solidFill>
              </a:rPr>
              <a:t>June 28</a:t>
            </a:r>
            <a:r>
              <a:rPr kumimoji="0" lang="en-US" sz="3200" b="1" i="0" u="none" strike="noStrike" kern="1200" cap="none" spc="0" normalizeH="0" baseline="0" noProof="0" dirty="0">
                <a:ln>
                  <a:noFill/>
                </a:ln>
                <a:solidFill>
                  <a:srgbClr val="FFFFFF"/>
                </a:solidFill>
                <a:effectLst/>
                <a:uLnTx/>
                <a:uFillTx/>
                <a:latin typeface="Verdana" pitchFamily="34" charset="0"/>
                <a:ea typeface="+mn-ea"/>
                <a:cs typeface="Arial" charset="0"/>
              </a:rPr>
              <a:t>, 2026</a:t>
            </a:r>
            <a:endParaRPr kumimoji="0" lang="en-US" sz="32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A995DC4-D97C-55D6-F1E1-094942E10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547978"/>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2931" y="5538577"/>
            <a:ext cx="1828800" cy="13716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Peter 3:13-17</a:t>
            </a:r>
            <a:endParaRPr lang="en-US" sz="4000" u="sng" dirty="0"/>
          </a:p>
          <a:p>
            <a:pPr algn="ctr"/>
            <a:r>
              <a:rPr lang="en-US" sz="4000" dirty="0"/>
              <a:t>13 And who is he who will harm you if you become followers of what is good? 14 But even if you should suffer for righteousness' sake, you are blessed. "And do not be afraid of their threats, nor be troubled."  15 But sanctify the Lord God in your hearts, and always be ready to give a defense to everyone who asks you a reason for the hope that is in you, with meekness and fear; </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16 having a good conscience, that when they defame you as evildoers, those who revile your good conduct in Christ may be ashamed. 17 For it is better, if it is the will of God, to suffer for doing good than for doing evil.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lvl="0" algn="ctr">
              <a:defRPr/>
            </a:pPr>
            <a:r>
              <a:rPr lang="en-US" sz="4000" dirty="0">
                <a:solidFill>
                  <a:srgbClr val="FFFFFF"/>
                </a:solidFill>
              </a:rPr>
              <a:t> </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D5CE81-7585-072A-B56C-59D2E29E7B4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B0AE847-32D3-5A72-F7B1-423DA6862690}"/>
              </a:ext>
            </a:extLst>
          </p:cNvPr>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1 Peter 3:8-9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8 Finally, all of you be of one mind, having compassion for one another; love as brothers, be tenderhearted, be courteous; 9 not returning evil for evil or reviling for reviling, but on the contrary blessing, knowing that you were called to this, that you may inherit a blessing.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65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15:13</a:t>
            </a:r>
            <a:endParaRPr lang="en-US" sz="4000" u="sng" dirty="0"/>
          </a:p>
          <a:p>
            <a:pPr algn="ctr"/>
            <a:r>
              <a:rPr lang="en-US" sz="4000" dirty="0"/>
              <a:t>Now may the God of hope fill you with all joy and peace in believing, that you may abound in hope by the power of the Holy Spirit.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Romans 8:24-25</a:t>
            </a:r>
            <a:endParaRPr lang="en-US" sz="4000" u="sng" dirty="0"/>
          </a:p>
          <a:p>
            <a:pPr algn="ctr"/>
            <a:r>
              <a:rPr lang="en-US" sz="4000" dirty="0"/>
              <a:t>24 For we were saved in this hope, but hope that is seen is not hope; for why does one still hope for what he sees? 25 But if we hope for what we do not see, we eagerly wait for it with perseverance.</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Psalm 62:5-6</a:t>
            </a:r>
            <a:endParaRPr lang="en-US" sz="4000" u="sng" dirty="0"/>
          </a:p>
          <a:p>
            <a:pPr algn="ctr"/>
            <a:r>
              <a:rPr lang="en-US" sz="4000" dirty="0"/>
              <a:t>5 My soul, wait silently for God alone, For my expectation is from Him. 6 He only is my rock and my salvation; He is my defense; I shall not be moved.</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28452</TotalTime>
  <Words>1016</Words>
  <Application>Microsoft Office PowerPoint</Application>
  <PresentationFormat>Widescreen</PresentationFormat>
  <Paragraphs>144</Paragraphs>
  <Slides>22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Constantia</vt:lpstr>
      <vt:lpstr>Tahoma</vt:lpstr>
      <vt:lpstr>Times New Roman</vt:lpstr>
      <vt:lpstr>Verdana</vt:lpstr>
      <vt:lpstr>Verdana Pro</vt:lpstr>
      <vt:lpstr>Wingdings 2</vt:lpstr>
      <vt:lpstr>1_Mountain Top</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884</cp:revision>
  <dcterms:created xsi:type="dcterms:W3CDTF">2009-08-18T08:19:59Z</dcterms:created>
  <dcterms:modified xsi:type="dcterms:W3CDTF">2026-06-28T01:07:46Z</dcterms:modified>
</cp:coreProperties>
</file>