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9" r:id="rId2"/>
    <p:sldMasterId id="2147483722" r:id="rId3"/>
  </p:sldMasterIdLst>
  <p:notesMasterIdLst>
    <p:notesMasterId r:id="rId64"/>
  </p:notesMasterIdLst>
  <p:sldIdLst>
    <p:sldId id="1241" r:id="rId4"/>
    <p:sldId id="698" r:id="rId5"/>
    <p:sldId id="258" r:id="rId6"/>
    <p:sldId id="790" r:id="rId7"/>
    <p:sldId id="793" r:id="rId8"/>
    <p:sldId id="617" r:id="rId9"/>
    <p:sldId id="615" r:id="rId10"/>
    <p:sldId id="616" r:id="rId11"/>
    <p:sldId id="260" r:id="rId12"/>
    <p:sldId id="789" r:id="rId13"/>
    <p:sldId id="518" r:id="rId14"/>
    <p:sldId id="704" r:id="rId15"/>
    <p:sldId id="706" r:id="rId16"/>
    <p:sldId id="707" r:id="rId17"/>
    <p:sldId id="709" r:id="rId18"/>
    <p:sldId id="708" r:id="rId19"/>
    <p:sldId id="519" r:id="rId20"/>
    <p:sldId id="520" r:id="rId21"/>
    <p:sldId id="522" r:id="rId22"/>
    <p:sldId id="523" r:id="rId23"/>
    <p:sldId id="524" r:id="rId24"/>
    <p:sldId id="614" r:id="rId25"/>
    <p:sldId id="717" r:id="rId26"/>
    <p:sldId id="666" r:id="rId27"/>
    <p:sldId id="713" r:id="rId28"/>
    <p:sldId id="1212" r:id="rId29"/>
    <p:sldId id="1213" r:id="rId30"/>
    <p:sldId id="1214" r:id="rId31"/>
    <p:sldId id="1215" r:id="rId32"/>
    <p:sldId id="1216" r:id="rId33"/>
    <p:sldId id="1217" r:id="rId34"/>
    <p:sldId id="1218" r:id="rId35"/>
    <p:sldId id="1219" r:id="rId36"/>
    <p:sldId id="1220" r:id="rId37"/>
    <p:sldId id="1221" r:id="rId38"/>
    <p:sldId id="1222" r:id="rId39"/>
    <p:sldId id="1230" r:id="rId40"/>
    <p:sldId id="1229" r:id="rId41"/>
    <p:sldId id="1223" r:id="rId42"/>
    <p:sldId id="1232" r:id="rId43"/>
    <p:sldId id="1233" r:id="rId44"/>
    <p:sldId id="1234" r:id="rId45"/>
    <p:sldId id="1235" r:id="rId46"/>
    <p:sldId id="1236" r:id="rId47"/>
    <p:sldId id="1237" r:id="rId48"/>
    <p:sldId id="1238" r:id="rId49"/>
    <p:sldId id="1239" r:id="rId50"/>
    <p:sldId id="1231" r:id="rId51"/>
    <p:sldId id="1224" r:id="rId52"/>
    <p:sldId id="1225" r:id="rId53"/>
    <p:sldId id="1226" r:id="rId54"/>
    <p:sldId id="969" r:id="rId55"/>
    <p:sldId id="970" r:id="rId56"/>
    <p:sldId id="971" r:id="rId57"/>
    <p:sldId id="972" r:id="rId58"/>
    <p:sldId id="973" r:id="rId59"/>
    <p:sldId id="974" r:id="rId60"/>
    <p:sldId id="975" r:id="rId61"/>
    <p:sldId id="1597" r:id="rId62"/>
    <p:sldId id="85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14" autoAdjust="0"/>
    <p:restoredTop sz="94660"/>
  </p:normalViewPr>
  <p:slideViewPr>
    <p:cSldViewPr>
      <p:cViewPr varScale="1">
        <p:scale>
          <a:sx n="106" d="100"/>
          <a:sy n="106" d="100"/>
        </p:scale>
        <p:origin x="546" y="10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726CF8-AB8D-4D4A-A576-C89E5CA583C3}" type="datetimeFigureOut">
              <a:rPr lang="en-US" smtClean="0"/>
              <a:pPr/>
              <a:t>6/19/2026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FAD8AB-C685-4702-9014-ADA2C1441788}" type="slidenum">
              <a:rPr lang="en-US" smtClean="0"/>
              <a:pPr/>
              <a:t>‹#›</a:t>
            </a:fld>
            <a:endParaRPr lang="en-US"/>
          </a:p>
        </p:txBody>
      </p:sp>
    </p:spTree>
    <p:extLst>
      <p:ext uri="{BB962C8B-B14F-4D97-AF65-F5344CB8AC3E}">
        <p14:creationId xmlns:p14="http://schemas.microsoft.com/office/powerpoint/2010/main" val="1414467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355DD6-1C2C-4448-8227-50186370C331}"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102721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FAD8AB-C685-4702-9014-ADA2C1441788}" type="slidenum">
              <a:rPr lang="en-US" smtClean="0"/>
              <a:pPr/>
              <a:t>22</a:t>
            </a:fld>
            <a:endParaRPr lang="en-US"/>
          </a:p>
        </p:txBody>
      </p:sp>
    </p:spTree>
    <p:extLst>
      <p:ext uri="{BB962C8B-B14F-4D97-AF65-F5344CB8AC3E}">
        <p14:creationId xmlns:p14="http://schemas.microsoft.com/office/powerpoint/2010/main" val="3935754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sz="1800"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sz="1800"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sz="1800"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sz="1800"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sz="1800"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sz="1800"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sz="1800"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sz="1800"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sz="1800"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sz="1800"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sz="1800"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sz="1800"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sz="1800"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sz="1800"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sz="1800"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sz="1800"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extLst>
      <p:ext uri="{BB962C8B-B14F-4D97-AF65-F5344CB8AC3E}">
        <p14:creationId xmlns:p14="http://schemas.microsoft.com/office/powerpoint/2010/main" val="1532703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extLst>
      <p:ext uri="{BB962C8B-B14F-4D97-AF65-F5344CB8AC3E}">
        <p14:creationId xmlns:p14="http://schemas.microsoft.com/office/powerpoint/2010/main" val="1470971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extLst>
      <p:ext uri="{BB962C8B-B14F-4D97-AF65-F5344CB8AC3E}">
        <p14:creationId xmlns:p14="http://schemas.microsoft.com/office/powerpoint/2010/main" val="2211228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extLst>
      <p:ext uri="{BB962C8B-B14F-4D97-AF65-F5344CB8AC3E}">
        <p14:creationId xmlns:p14="http://schemas.microsoft.com/office/powerpoint/2010/main" val="15950118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extLst>
      <p:ext uri="{BB962C8B-B14F-4D97-AF65-F5344CB8AC3E}">
        <p14:creationId xmlns:p14="http://schemas.microsoft.com/office/powerpoint/2010/main" val="40620544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extLst>
      <p:ext uri="{BB962C8B-B14F-4D97-AF65-F5344CB8AC3E}">
        <p14:creationId xmlns:p14="http://schemas.microsoft.com/office/powerpoint/2010/main" val="41919569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extLst>
      <p:ext uri="{BB962C8B-B14F-4D97-AF65-F5344CB8AC3E}">
        <p14:creationId xmlns:p14="http://schemas.microsoft.com/office/powerpoint/2010/main" val="34342478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extLst>
      <p:ext uri="{BB962C8B-B14F-4D97-AF65-F5344CB8AC3E}">
        <p14:creationId xmlns:p14="http://schemas.microsoft.com/office/powerpoint/2010/main" val="1384955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extLst>
      <p:ext uri="{BB962C8B-B14F-4D97-AF65-F5344CB8AC3E}">
        <p14:creationId xmlns:p14="http://schemas.microsoft.com/office/powerpoint/2010/main" val="23159941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extLst>
      <p:ext uri="{BB962C8B-B14F-4D97-AF65-F5344CB8AC3E}">
        <p14:creationId xmlns:p14="http://schemas.microsoft.com/office/powerpoint/2010/main" val="3965761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extLst>
      <p:ext uri="{BB962C8B-B14F-4D97-AF65-F5344CB8AC3E}">
        <p14:creationId xmlns:p14="http://schemas.microsoft.com/office/powerpoint/2010/main" val="1836931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extLst>
      <p:ext uri="{BB962C8B-B14F-4D97-AF65-F5344CB8AC3E}">
        <p14:creationId xmlns:p14="http://schemas.microsoft.com/office/powerpoint/2010/main" val="350586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extLst>
      <p:ext uri="{BB962C8B-B14F-4D97-AF65-F5344CB8AC3E}">
        <p14:creationId xmlns:p14="http://schemas.microsoft.com/office/powerpoint/2010/main" val="34288308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extLst>
      <p:ext uri="{BB962C8B-B14F-4D97-AF65-F5344CB8AC3E}">
        <p14:creationId xmlns:p14="http://schemas.microsoft.com/office/powerpoint/2010/main" val="18357953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extLst>
      <p:ext uri="{BB962C8B-B14F-4D97-AF65-F5344CB8AC3E}">
        <p14:creationId xmlns:p14="http://schemas.microsoft.com/office/powerpoint/2010/main" val="23578140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extLst>
      <p:ext uri="{BB962C8B-B14F-4D97-AF65-F5344CB8AC3E}">
        <p14:creationId xmlns:p14="http://schemas.microsoft.com/office/powerpoint/2010/main" val="5853961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extLst>
      <p:ext uri="{BB962C8B-B14F-4D97-AF65-F5344CB8AC3E}">
        <p14:creationId xmlns:p14="http://schemas.microsoft.com/office/powerpoint/2010/main" val="18784824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42554137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0062696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1043276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7014314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625272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extLst>
      <p:ext uri="{BB962C8B-B14F-4D97-AF65-F5344CB8AC3E}">
        <p14:creationId xmlns:p14="http://schemas.microsoft.com/office/powerpoint/2010/main" val="5520153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1045713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408940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0249957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89466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370762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6433157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82627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extLst>
      <p:ext uri="{BB962C8B-B14F-4D97-AF65-F5344CB8AC3E}">
        <p14:creationId xmlns:p14="http://schemas.microsoft.com/office/powerpoint/2010/main" val="1879762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extLst>
      <p:ext uri="{BB962C8B-B14F-4D97-AF65-F5344CB8AC3E}">
        <p14:creationId xmlns:p14="http://schemas.microsoft.com/office/powerpoint/2010/main" val="2132844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extLst>
      <p:ext uri="{BB962C8B-B14F-4D97-AF65-F5344CB8AC3E}">
        <p14:creationId xmlns:p14="http://schemas.microsoft.com/office/powerpoint/2010/main" val="1393305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extLst>
      <p:ext uri="{BB962C8B-B14F-4D97-AF65-F5344CB8AC3E}">
        <p14:creationId xmlns:p14="http://schemas.microsoft.com/office/powerpoint/2010/main" val="4171453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extLst>
      <p:ext uri="{BB962C8B-B14F-4D97-AF65-F5344CB8AC3E}">
        <p14:creationId xmlns:p14="http://schemas.microsoft.com/office/powerpoint/2010/main" val="1226519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extLst>
      <p:ext uri="{BB962C8B-B14F-4D97-AF65-F5344CB8AC3E}">
        <p14:creationId xmlns:p14="http://schemas.microsoft.com/office/powerpoint/2010/main" val="3912623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sz="1800"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sz="1800"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sz="1800"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sz="1800"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sz="1800"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sz="1800"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sz="1800"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sz="1800"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sz="1800"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sz="1800"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sz="1800"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sz="1800"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sz="1800"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sz="1800"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sz="1800"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sz="1800"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extLst>
      <p:ext uri="{BB962C8B-B14F-4D97-AF65-F5344CB8AC3E}">
        <p14:creationId xmlns:p14="http://schemas.microsoft.com/office/powerpoint/2010/main" val="1192864865"/>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extLst>
      <p:ext uri="{BB962C8B-B14F-4D97-AF65-F5344CB8AC3E}">
        <p14:creationId xmlns:p14="http://schemas.microsoft.com/office/powerpoint/2010/main" val="2869024596"/>
      </p:ext>
    </p:extLst>
  </p:cSld>
  <p:clrMap bg1="dk2" tx1="lt1" bg2="dk1"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4142180689"/>
      </p:ext>
    </p:extLst>
  </p:cSld>
  <p:clrMap bg1="dk2" tx1="lt1" bg2="dk1"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1.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GCF highest resolution.jpg"/>
          <p:cNvPicPr>
            <a:picLocks noChangeAspect="1"/>
          </p:cNvPicPr>
          <p:nvPr/>
        </p:nvPicPr>
        <p:blipFill>
          <a:blip r:embed="rId2" cstate="print"/>
          <a:stretch>
            <a:fillRect/>
          </a:stretch>
        </p:blipFill>
        <p:spPr>
          <a:xfrm>
            <a:off x="0" y="0"/>
            <a:ext cx="12192000" cy="6858000"/>
          </a:xfrm>
          <a:prstGeom prst="rect">
            <a:avLst/>
          </a:prstGeom>
        </p:spPr>
      </p:pic>
    </p:spTree>
    <p:extLst>
      <p:ext uri="{BB962C8B-B14F-4D97-AF65-F5344CB8AC3E}">
        <p14:creationId xmlns:p14="http://schemas.microsoft.com/office/powerpoint/2010/main" val="2589945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12268200" cy="3785652"/>
          </a:xfrm>
          <a:prstGeom prst="rect">
            <a:avLst/>
          </a:prstGeom>
        </p:spPr>
        <p:txBody>
          <a:bodyPr wrap="square">
            <a:spAutoFit/>
          </a:bodyPr>
          <a:lstStyle/>
          <a:p>
            <a:pPr algn="ctr"/>
            <a:r>
              <a:rPr lang="en-US" sz="4000" b="1" u="sng" dirty="0"/>
              <a:t>Psalm 36:5</a:t>
            </a:r>
            <a:r>
              <a:rPr lang="en-US" sz="4000" u="sng" dirty="0"/>
              <a:t> </a:t>
            </a:r>
          </a:p>
          <a:p>
            <a:pPr algn="ctr"/>
            <a:r>
              <a:rPr lang="en-US" sz="4000" dirty="0"/>
              <a:t>“Your lovingkindness, O Lord, extends to the heavens, Your faithfulness reaches to the skies.” </a:t>
            </a:r>
          </a:p>
          <a:p>
            <a:pPr algn="ctr"/>
            <a:r>
              <a:rPr lang="en-US" sz="4000" dirty="0"/>
              <a:t> </a:t>
            </a:r>
          </a:p>
          <a:p>
            <a:pPr algn="ctr"/>
            <a:endParaRPr lang="en-US" sz="4000" b="1" dirty="0"/>
          </a:p>
          <a:p>
            <a:pPr algn="ctr">
              <a:defRPr/>
            </a:pPr>
            <a:endParaRPr lang="en-US" sz="4000" dirty="0">
              <a:solidFill>
                <a:prstClr val="black"/>
              </a:solidFill>
              <a:latin typeface="Calibri"/>
            </a:endParaRPr>
          </a:p>
        </p:txBody>
      </p:sp>
    </p:spTree>
    <p:extLst>
      <p:ext uri="{BB962C8B-B14F-4D97-AF65-F5344CB8AC3E}">
        <p14:creationId xmlns:p14="http://schemas.microsoft.com/office/powerpoint/2010/main" val="2715015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016758"/>
          </a:xfrm>
          <a:prstGeom prst="rect">
            <a:avLst/>
          </a:prstGeom>
        </p:spPr>
        <p:txBody>
          <a:bodyPr wrap="square">
            <a:spAutoFit/>
          </a:bodyPr>
          <a:lstStyle/>
          <a:p>
            <a:pPr algn="ctr"/>
            <a:r>
              <a:rPr lang="en-US" sz="4000" b="1" u="sng" dirty="0"/>
              <a:t>Psalm 119:90</a:t>
            </a:r>
            <a:r>
              <a:rPr lang="en-US" sz="4000" u="sng" dirty="0"/>
              <a:t> </a:t>
            </a:r>
          </a:p>
          <a:p>
            <a:pPr algn="ctr"/>
            <a:r>
              <a:rPr lang="en-US" sz="4000" dirty="0"/>
              <a:t>“Your faithfulness continues throughout all generations.” </a:t>
            </a:r>
          </a:p>
          <a:p>
            <a:pPr algn="ctr"/>
            <a:r>
              <a:rPr lang="en-US" sz="4000" b="1" dirty="0"/>
              <a:t> </a:t>
            </a:r>
            <a:endParaRPr lang="en-US" sz="4000" dirty="0"/>
          </a:p>
          <a:p>
            <a:pPr algn="ctr"/>
            <a:r>
              <a:rPr lang="en-US" sz="4000" b="1" dirty="0"/>
              <a:t> </a:t>
            </a:r>
          </a:p>
          <a:p>
            <a:pPr algn="ctr"/>
            <a:endParaRPr lang="en-US" sz="4000" b="1" dirty="0"/>
          </a:p>
          <a:p>
            <a:pPr algn="ctr"/>
            <a:endParaRPr lang="en-US" sz="4000" b="1"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3785652"/>
          </a:xfrm>
          <a:prstGeom prst="rect">
            <a:avLst/>
          </a:prstGeom>
        </p:spPr>
        <p:txBody>
          <a:bodyPr wrap="square">
            <a:spAutoFit/>
          </a:bodyPr>
          <a:lstStyle/>
          <a:p>
            <a:pPr algn="ctr"/>
            <a:r>
              <a:rPr lang="en-US" sz="4000" dirty="0">
                <a:solidFill>
                  <a:srgbClr val="FF0000"/>
                </a:solidFill>
              </a:rPr>
              <a:t> </a:t>
            </a:r>
            <a:r>
              <a:rPr lang="en-US" sz="4000" dirty="0"/>
              <a:t> </a:t>
            </a:r>
            <a:r>
              <a:rPr lang="en-US" sz="4000" b="1" u="sng" dirty="0"/>
              <a:t>Lamentations 3:22-23</a:t>
            </a:r>
            <a:r>
              <a:rPr lang="en-US" sz="4000" u="sng" dirty="0"/>
              <a:t> </a:t>
            </a:r>
          </a:p>
          <a:p>
            <a:pPr algn="ctr"/>
            <a:r>
              <a:rPr lang="en-US" sz="4000" dirty="0"/>
              <a:t>“The Lord’s loving kindnesses indeed never cease, for His compassions never fail. They are new every morning; great is Your faithfulness.”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6256"/>
            <a:ext cx="12192000" cy="13018949"/>
          </a:xfrm>
          <a:prstGeom prst="rect">
            <a:avLst/>
          </a:prstGeom>
        </p:spPr>
        <p:txBody>
          <a:bodyPr wrap="square">
            <a:spAutoFit/>
          </a:bodyPr>
          <a:lstStyle/>
          <a:p>
            <a:pPr algn="ctr"/>
            <a:r>
              <a:rPr lang="en-US" sz="4000" dirty="0"/>
              <a:t> </a:t>
            </a:r>
            <a:r>
              <a:rPr lang="en-US" sz="4000" b="1" u="sng" dirty="0"/>
              <a:t>2 Timothy 2:13</a:t>
            </a:r>
            <a:r>
              <a:rPr lang="en-US" sz="4000" u="sng" dirty="0"/>
              <a:t> </a:t>
            </a:r>
          </a:p>
          <a:p>
            <a:pPr algn="ctr"/>
            <a:r>
              <a:rPr lang="en-US" sz="4000" dirty="0"/>
              <a:t>“If we are faithless, He remains faithful, for He cannot deny Himself.”</a:t>
            </a:r>
          </a:p>
          <a:p>
            <a:pPr algn="ctr"/>
            <a:r>
              <a:rPr lang="en-US" sz="4000" dirty="0"/>
              <a:t> </a:t>
            </a:r>
          </a:p>
          <a:p>
            <a:pPr algn="ctr"/>
            <a:r>
              <a:rPr lang="en-US" sz="4000" dirty="0"/>
              <a:t> </a:t>
            </a:r>
          </a:p>
          <a:p>
            <a:pPr algn="ctr"/>
            <a:endParaRPr lang="en-US" sz="4000"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r>
              <a:rPr lang="en-US" sz="4000" b="1" dirty="0"/>
              <a:t> </a:t>
            </a:r>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1"/>
            <a:ext cx="8915400" cy="15481161"/>
          </a:xfrm>
          <a:prstGeom prst="rect">
            <a:avLst/>
          </a:prstGeom>
        </p:spPr>
        <p:txBody>
          <a:bodyPr wrap="square">
            <a:spAutoFit/>
          </a:bodyPr>
          <a:lstStyle/>
          <a:p>
            <a:pPr algn="ctr"/>
            <a:r>
              <a:rPr lang="en-US" sz="4000" b="1" u="sng" dirty="0"/>
              <a:t>Hebrews 13:5</a:t>
            </a:r>
            <a:endParaRPr lang="en-US" sz="4000" u="sng" dirty="0"/>
          </a:p>
          <a:p>
            <a:pPr algn="ctr"/>
            <a:r>
              <a:rPr lang="en-US" sz="4000" dirty="0"/>
              <a:t>“I will never leave you, nor will I ever forsake you,” </a:t>
            </a:r>
          </a:p>
          <a:p>
            <a:pPr algn="ctr"/>
            <a:r>
              <a:rPr lang="en-US" sz="4000" dirty="0"/>
              <a:t> </a:t>
            </a:r>
          </a:p>
          <a:p>
            <a:pPr lvl="0" algn="ctr">
              <a:defRPr/>
            </a:pPr>
            <a:endParaRPr lang="en-US" sz="4000" dirty="0">
              <a:solidFill>
                <a:prstClr val="black"/>
              </a:solidFill>
              <a:latin typeface="Calibri"/>
            </a:endParaRPr>
          </a:p>
          <a:p>
            <a:pPr lvl="0" algn="ctr">
              <a:defRPr/>
            </a:pPr>
            <a:r>
              <a:rPr lang="en-US" sz="4000" dirty="0">
                <a:solidFill>
                  <a:prstClr val="black"/>
                </a:solidFill>
                <a:latin typeface="Calibri"/>
              </a:rPr>
              <a:t> </a:t>
            </a:r>
          </a:p>
          <a:p>
            <a:pPr lvl="0" algn="ctr">
              <a:defRPr/>
            </a:pPr>
            <a:endParaRPr lang="en-US" sz="4000" dirty="0">
              <a:solidFill>
                <a:prstClr val="black"/>
              </a:solidFill>
              <a:latin typeface="Calibri"/>
            </a:endParaRPr>
          </a:p>
          <a:p>
            <a:pPr lvl="0" algn="ctr">
              <a:defRPr/>
            </a:pPr>
            <a:endParaRPr lang="en-US" sz="4000" dirty="0">
              <a:solidFill>
                <a:prstClr val="black"/>
              </a:solidFill>
              <a:latin typeface="Calibri"/>
            </a:endParaRPr>
          </a:p>
          <a:p>
            <a:pPr lvl="0" algn="ctr">
              <a:defRPr/>
            </a:pPr>
            <a:endParaRPr lang="en-US" sz="4000" dirty="0">
              <a:solidFill>
                <a:prstClr val="black"/>
              </a:solidFill>
              <a:latin typeface="Calibri"/>
            </a:endParaRPr>
          </a:p>
          <a:p>
            <a:pPr lvl="0" algn="ctr">
              <a:defRPr/>
            </a:pPr>
            <a:endParaRPr lang="en-US" sz="4000" dirty="0">
              <a:solidFill>
                <a:prstClr val="black"/>
              </a:solidFill>
              <a:latin typeface="Calibri"/>
            </a:endParaRPr>
          </a:p>
          <a:p>
            <a:pPr lvl="0" algn="ctr">
              <a:defRPr/>
            </a:pPr>
            <a:endParaRPr lang="en-US" sz="4000" dirty="0">
              <a:solidFill>
                <a:prstClr val="black"/>
              </a:solidFill>
              <a:latin typeface="Calibri"/>
            </a:endParaRPr>
          </a:p>
          <a:p>
            <a:pPr lvl="0" algn="ctr">
              <a:defRPr/>
            </a:pPr>
            <a:endParaRPr lang="en-US" sz="4000" dirty="0">
              <a:solidFill>
                <a:prstClr val="black"/>
              </a:solidFill>
              <a:latin typeface="Calibri"/>
            </a:endParaRPr>
          </a:p>
          <a:p>
            <a:pPr lvl="0" algn="ctr">
              <a:defRPr/>
            </a:pPr>
            <a:r>
              <a:rPr lang="en-US" sz="4000" dirty="0">
                <a:solidFill>
                  <a:prstClr val="black"/>
                </a:solidFill>
                <a:latin typeface="Calibri"/>
              </a:rPr>
              <a:t> </a:t>
            </a:r>
          </a:p>
          <a:p>
            <a:pPr lvl="0" algn="ctr">
              <a:defRPr/>
            </a:pPr>
            <a:endParaRPr lang="en-US" sz="4000" dirty="0">
              <a:solidFill>
                <a:prstClr val="black"/>
              </a:solidFill>
              <a:latin typeface="Calibri"/>
            </a:endParaRPr>
          </a:p>
          <a:p>
            <a:pPr lvl="0" algn="ctr">
              <a:defRPr/>
            </a:pPr>
            <a:endParaRPr lang="en-US" sz="4000" dirty="0">
              <a:solidFill>
                <a:prstClr val="black"/>
              </a:solidFill>
              <a:latin typeface="Calibri"/>
            </a:endParaRPr>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r>
              <a:rPr lang="en-US" sz="4000" b="1" dirty="0"/>
              <a:t> </a:t>
            </a:r>
          </a:p>
          <a:p>
            <a:pPr algn="ctr"/>
            <a:endParaRPr lang="en-US" sz="4000" b="1" dirty="0"/>
          </a:p>
          <a:p>
            <a:pPr algn="ctr"/>
            <a:r>
              <a:rPr lang="en-US" sz="4000" dirty="0"/>
              <a:t> </a:t>
            </a:r>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8710077"/>
          </a:xfrm>
          <a:prstGeom prst="rect">
            <a:avLst/>
          </a:prstGeom>
        </p:spPr>
        <p:txBody>
          <a:bodyPr wrap="square">
            <a:spAutoFit/>
          </a:bodyPr>
          <a:lstStyle/>
          <a:p>
            <a:pPr algn="ctr"/>
            <a:r>
              <a:rPr lang="en-US" sz="4000" b="1" u="sng" dirty="0"/>
              <a:t>Luke 24:49</a:t>
            </a:r>
            <a:endParaRPr lang="en-US" sz="4000" u="sng" dirty="0"/>
          </a:p>
          <a:p>
            <a:pPr algn="ctr"/>
            <a:r>
              <a:rPr lang="en-US" sz="4000" dirty="0">
                <a:solidFill>
                  <a:srgbClr val="FF0000"/>
                </a:solidFill>
              </a:rPr>
              <a:t>“Behold, I send the Promise of My Father upon you; but tarry in the city of Jerusalem until you are endued with power from on high." </a:t>
            </a:r>
          </a:p>
          <a:p>
            <a:pPr algn="ctr"/>
            <a:r>
              <a:rPr lang="en-US" sz="4000" dirty="0">
                <a:solidFill>
                  <a:srgbClr val="FF0000"/>
                </a:solidFill>
              </a:rPr>
              <a:t> </a:t>
            </a:r>
          </a:p>
          <a:p>
            <a:pPr algn="ctr"/>
            <a:r>
              <a:rPr lang="en-US" sz="4000" dirty="0"/>
              <a:t> </a:t>
            </a:r>
          </a:p>
          <a:p>
            <a:pPr algn="ctr"/>
            <a:endParaRPr lang="en-US" sz="4000" b="1" dirty="0"/>
          </a:p>
          <a:p>
            <a:pPr algn="ctr"/>
            <a:endParaRPr lang="en-US" sz="4000" b="1" dirty="0"/>
          </a:p>
          <a:p>
            <a:pPr algn="ctr"/>
            <a:r>
              <a:rPr lang="en-US" sz="4000" dirty="0"/>
              <a:t> </a:t>
            </a:r>
          </a:p>
          <a:p>
            <a:pPr algn="ctr"/>
            <a:r>
              <a:rPr lang="en-US" sz="4000" dirty="0"/>
              <a:t> </a:t>
            </a:r>
          </a:p>
          <a:p>
            <a:pPr algn="ctr"/>
            <a:endParaRPr lang="en-US" sz="4000" b="1" dirty="0"/>
          </a:p>
          <a:p>
            <a:pPr algn="ctr"/>
            <a:endParaRPr lang="en-US" sz="4000" b="1" dirty="0"/>
          </a:p>
          <a:p>
            <a:pPr algn="ctr"/>
            <a:r>
              <a:rPr lang="en-US" sz="4000" b="1" dirty="0"/>
              <a:t> </a:t>
            </a:r>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5632311"/>
          </a:xfrm>
          <a:prstGeom prst="rect">
            <a:avLst/>
          </a:prstGeom>
        </p:spPr>
        <p:txBody>
          <a:bodyPr wrap="square">
            <a:spAutoFit/>
          </a:bodyPr>
          <a:lstStyle/>
          <a:p>
            <a:pPr algn="ctr"/>
            <a:r>
              <a:rPr lang="en-US" sz="4000" b="1" dirty="0"/>
              <a:t>God has Promised to be </a:t>
            </a:r>
          </a:p>
          <a:p>
            <a:pPr algn="ctr"/>
            <a:r>
              <a:rPr lang="en-US" sz="4000" b="1" dirty="0"/>
              <a:t>Faithful to Us</a:t>
            </a:r>
            <a:endParaRPr lang="en-US" sz="4000" dirty="0"/>
          </a:p>
          <a:p>
            <a:pPr algn="ctr"/>
            <a:r>
              <a:rPr lang="en-US" sz="4000" b="1" dirty="0"/>
              <a:t> </a:t>
            </a:r>
            <a:endParaRPr lang="en-US" sz="4000" dirty="0"/>
          </a:p>
          <a:p>
            <a:pPr algn="ctr"/>
            <a:r>
              <a:rPr lang="en-US" sz="4000" b="1" dirty="0"/>
              <a:t> </a:t>
            </a:r>
            <a:endParaRPr lang="en-US" sz="4000" dirty="0"/>
          </a:p>
          <a:p>
            <a:pPr algn="ctr"/>
            <a:endParaRPr lang="en-US" sz="4000" b="1" dirty="0"/>
          </a:p>
          <a:p>
            <a:pPr algn="ctr"/>
            <a:endParaRPr lang="en-US" sz="4000" b="1" dirty="0"/>
          </a:p>
          <a:p>
            <a:pPr algn="ctr"/>
            <a:endParaRPr lang="en-US" sz="4000" b="1" dirty="0"/>
          </a:p>
          <a:p>
            <a:pPr algn="ctr"/>
            <a:r>
              <a:rPr lang="en-US" sz="4000" b="1"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1017"/>
            <a:ext cx="12192000" cy="9941183"/>
          </a:xfrm>
          <a:prstGeom prst="rect">
            <a:avLst/>
          </a:prstGeom>
        </p:spPr>
        <p:txBody>
          <a:bodyPr wrap="square">
            <a:spAutoFit/>
          </a:bodyPr>
          <a:lstStyle/>
          <a:p>
            <a:pPr algn="ctr"/>
            <a:r>
              <a:rPr lang="en-US" sz="4000" u="sng" dirty="0"/>
              <a:t> </a:t>
            </a:r>
            <a:r>
              <a:rPr lang="en-US" sz="4000" b="1" u="sng" dirty="0"/>
              <a:t>1 John 1:9</a:t>
            </a:r>
            <a:endParaRPr lang="en-US" sz="4000" u="sng" dirty="0"/>
          </a:p>
          <a:p>
            <a:pPr algn="ctr"/>
            <a:r>
              <a:rPr lang="en-US" sz="4000" dirty="0"/>
              <a:t>“If we confess our sins, He is faithful and righteous to forgive us our sins and to cleanse us from all unrighteousness” </a:t>
            </a:r>
          </a:p>
          <a:p>
            <a:pPr algn="ctr"/>
            <a:endParaRPr lang="en-US" sz="4000" b="1" dirty="0"/>
          </a:p>
          <a:p>
            <a:pPr algn="ctr"/>
            <a:endParaRPr lang="en-US" sz="4000" b="1" dirty="0"/>
          </a:p>
          <a:p>
            <a:pPr algn="ctr"/>
            <a:endParaRPr lang="en-US" sz="4000" b="1" dirty="0"/>
          </a:p>
          <a:p>
            <a:pPr algn="ctr"/>
            <a:r>
              <a:rPr lang="en-US" sz="4000" b="1" dirty="0"/>
              <a:t> </a:t>
            </a:r>
          </a:p>
          <a:p>
            <a:pPr algn="ctr"/>
            <a:endParaRPr lang="en-US" sz="4000" b="1" dirty="0"/>
          </a:p>
          <a:p>
            <a:pPr algn="ctr"/>
            <a:endParaRPr lang="en-US" sz="4000" b="1" dirty="0"/>
          </a:p>
          <a:p>
            <a:pPr algn="ctr"/>
            <a:endParaRPr lang="en-US" sz="4000" b="1" dirty="0"/>
          </a:p>
          <a:p>
            <a:pPr algn="ctr"/>
            <a:r>
              <a:rPr lang="en-US" sz="4000" dirty="0"/>
              <a:t> </a:t>
            </a:r>
          </a:p>
          <a:p>
            <a:pPr algn="ctr"/>
            <a:endParaRPr lang="en-US" sz="4000" b="1" dirty="0"/>
          </a:p>
          <a:p>
            <a:pPr algn="ctr"/>
            <a:endParaRPr lang="en-US" sz="4000" b="1" dirty="0"/>
          </a:p>
          <a:p>
            <a:pPr algn="ctr"/>
            <a:endParaRPr lang="en-US" sz="4000" b="1"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8167"/>
            <a:ext cx="12192000" cy="2554545"/>
          </a:xfrm>
          <a:prstGeom prst="rect">
            <a:avLst/>
          </a:prstGeom>
        </p:spPr>
        <p:txBody>
          <a:bodyPr wrap="square">
            <a:spAutoFit/>
          </a:bodyPr>
          <a:lstStyle/>
          <a:p>
            <a:pPr algn="ctr"/>
            <a:r>
              <a:rPr lang="en-US" sz="4000" dirty="0"/>
              <a:t> </a:t>
            </a:r>
            <a:r>
              <a:rPr lang="en-US" sz="4000" b="1" dirty="0"/>
              <a:t>God’s Faithfulness Limits the </a:t>
            </a:r>
          </a:p>
          <a:p>
            <a:pPr algn="ctr"/>
            <a:r>
              <a:rPr lang="en-US" sz="4000" b="1" dirty="0"/>
              <a:t>Power of our Temptation</a:t>
            </a:r>
            <a:endParaRPr lang="en-US" sz="4000" dirty="0"/>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4357"/>
            <a:ext cx="12192000" cy="5016758"/>
          </a:xfrm>
          <a:prstGeom prst="rect">
            <a:avLst/>
          </a:prstGeom>
        </p:spPr>
        <p:txBody>
          <a:bodyPr wrap="square">
            <a:spAutoFit/>
          </a:bodyPr>
          <a:lstStyle/>
          <a:p>
            <a:pPr algn="ctr"/>
            <a:r>
              <a:rPr lang="en-US" sz="4000" b="1" u="sng" dirty="0"/>
              <a:t>1 Corinthians 10:13</a:t>
            </a:r>
            <a:endParaRPr lang="en-US" sz="4000" u="sng" dirty="0"/>
          </a:p>
          <a:p>
            <a:pPr algn="ctr"/>
            <a:r>
              <a:rPr lang="en-US" sz="4000" dirty="0"/>
              <a:t>“No temptation has overtaken you but such as is common to man; and God is faithful, who will not allow you to be tempted beyond what you are able, but with the temptation will provide the way of escape also, so that you will be able to endure it” </a:t>
            </a:r>
          </a:p>
          <a:p>
            <a:pPr algn="ctr"/>
            <a:r>
              <a:rPr lang="en-US" sz="4000" dirty="0"/>
              <a:t> </a:t>
            </a:r>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76200" y="0"/>
            <a:ext cx="122682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3170099"/>
          </a:xfrm>
          <a:prstGeom prst="rect">
            <a:avLst/>
          </a:prstGeom>
        </p:spPr>
        <p:txBody>
          <a:bodyPr wrap="square">
            <a:spAutoFit/>
          </a:bodyPr>
          <a:lstStyle/>
          <a:p>
            <a:pPr algn="ctr"/>
            <a:r>
              <a:rPr lang="en-US" sz="4000" b="1" dirty="0"/>
              <a:t>Fathers we can have the </a:t>
            </a:r>
          </a:p>
          <a:p>
            <a:pPr algn="ctr"/>
            <a:r>
              <a:rPr lang="en-US" sz="4000" b="1" dirty="0"/>
              <a:t>Peace of God </a:t>
            </a:r>
            <a:endParaRPr lang="en-US" sz="4000" dirty="0"/>
          </a:p>
          <a:p>
            <a:pPr algn="ctr"/>
            <a:r>
              <a:rPr lang="en-US" sz="4000" dirty="0"/>
              <a:t>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3785652"/>
          </a:xfrm>
          <a:prstGeom prst="rect">
            <a:avLst/>
          </a:prstGeom>
        </p:spPr>
        <p:txBody>
          <a:bodyPr wrap="square">
            <a:spAutoFit/>
          </a:bodyPr>
          <a:lstStyle/>
          <a:p>
            <a:pPr algn="ctr"/>
            <a:r>
              <a:rPr lang="en-US" sz="4000" b="1" u="sng" dirty="0"/>
              <a:t>Philippians 4:7</a:t>
            </a:r>
            <a:endParaRPr lang="en-US" sz="4000" u="sng" dirty="0"/>
          </a:p>
          <a:p>
            <a:pPr algn="ctr"/>
            <a:r>
              <a:rPr lang="en-US" sz="4000" dirty="0"/>
              <a:t>“And the peace of God, which surpasses all comprehension, will guard your hearts and your minds in Christ Jesus”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
            <a:ext cx="12268200" cy="4401205"/>
          </a:xfrm>
          <a:prstGeom prst="rect">
            <a:avLst/>
          </a:prstGeom>
        </p:spPr>
        <p:txBody>
          <a:bodyPr wrap="square">
            <a:spAutoFit/>
          </a:bodyPr>
          <a:lstStyle/>
          <a:p>
            <a:pPr algn="ctr"/>
            <a:r>
              <a:rPr lang="en-US" sz="4000" b="1" dirty="0"/>
              <a:t>The Holy Spirit limits the Power of Satan in our Lives</a:t>
            </a:r>
            <a:endParaRPr lang="en-US" sz="4000" dirty="0"/>
          </a:p>
          <a:p>
            <a:pPr algn="ctr"/>
            <a:r>
              <a:rPr lang="en-US" sz="4000" b="1" dirty="0"/>
              <a:t> </a:t>
            </a:r>
            <a:endParaRPr lang="en-US" sz="4000" dirty="0"/>
          </a:p>
          <a:p>
            <a:pPr algn="ctr"/>
            <a:r>
              <a:rPr lang="en-US" sz="4000" dirty="0"/>
              <a:t> </a:t>
            </a:r>
          </a:p>
          <a:p>
            <a:pPr algn="ctr"/>
            <a:endParaRPr lang="en-US" sz="4000" b="1" dirty="0"/>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201"/>
            <a:ext cx="12192000" cy="5016758"/>
          </a:xfrm>
          <a:prstGeom prst="rect">
            <a:avLst/>
          </a:prstGeom>
        </p:spPr>
        <p:txBody>
          <a:bodyPr wrap="square">
            <a:spAutoFit/>
          </a:bodyPr>
          <a:lstStyle/>
          <a:p>
            <a:pPr algn="ctr"/>
            <a:r>
              <a:rPr lang="en-US" sz="4000" b="1" u="sng" dirty="0"/>
              <a:t>2 Thessalonians 3:3</a:t>
            </a:r>
            <a:endParaRPr lang="en-US" sz="4000" u="sng" dirty="0"/>
          </a:p>
          <a:p>
            <a:pPr algn="ctr"/>
            <a:r>
              <a:rPr lang="en-US" sz="4000" dirty="0"/>
              <a:t>“But the Lord is faithful, and He will strengthen and protect you from the evil one” </a:t>
            </a:r>
          </a:p>
          <a:p>
            <a:pPr algn="ctr"/>
            <a:r>
              <a:rPr lang="en-US" sz="4000" dirty="0"/>
              <a:t> </a:t>
            </a:r>
          </a:p>
          <a:p>
            <a:pPr algn="ctr"/>
            <a:r>
              <a:rPr lang="en-US" sz="4000" dirty="0"/>
              <a:t> </a:t>
            </a:r>
          </a:p>
          <a:p>
            <a:pPr algn="ctr"/>
            <a:r>
              <a:rPr lang="en-US" sz="4000" dirty="0"/>
              <a:t>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2209"/>
            <a:ext cx="12192000" cy="2554545"/>
          </a:xfrm>
          <a:prstGeom prst="rect">
            <a:avLst/>
          </a:prstGeom>
        </p:spPr>
        <p:txBody>
          <a:bodyPr wrap="square">
            <a:spAutoFit/>
          </a:bodyPr>
          <a:lstStyle/>
          <a:p>
            <a:pPr algn="ctr"/>
            <a:r>
              <a:rPr lang="en-US" sz="4000" b="1" dirty="0"/>
              <a:t>Fathers when we walk in the Spirit, we’ll have the following Characteristics</a:t>
            </a:r>
            <a:endParaRPr lang="en-US" sz="4000" dirty="0"/>
          </a:p>
          <a:p>
            <a:pPr algn="ctr"/>
            <a:r>
              <a:rPr lang="en-US" sz="4000" b="1" dirty="0"/>
              <a:t> </a:t>
            </a:r>
            <a:endParaRPr lang="en-US" sz="4000"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3170099"/>
          </a:xfrm>
          <a:prstGeom prst="rect">
            <a:avLst/>
          </a:prstGeom>
        </p:spPr>
        <p:txBody>
          <a:bodyPr wrap="square">
            <a:spAutoFit/>
          </a:bodyPr>
          <a:lstStyle/>
          <a:p>
            <a:pPr algn="ctr"/>
            <a:r>
              <a:rPr lang="en-US" sz="4000" b="1" dirty="0"/>
              <a:t>Devoted to God, Loyal, Unwavering,</a:t>
            </a:r>
          </a:p>
          <a:p>
            <a:pPr algn="ctr"/>
            <a:r>
              <a:rPr lang="en-US" sz="4000" b="1" dirty="0"/>
              <a:t>Steadfast, Trustworthy, Dependable, Obedient, Faithful </a:t>
            </a:r>
            <a:endParaRPr lang="en-US" sz="4000" dirty="0"/>
          </a:p>
          <a:p>
            <a:pPr algn="ctr"/>
            <a:r>
              <a:rPr lang="en-US" sz="4000" dirty="0"/>
              <a:t> </a:t>
            </a:r>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632311"/>
          </a:xfrm>
          <a:prstGeom prst="rect">
            <a:avLst/>
          </a:prstGeom>
        </p:spPr>
        <p:txBody>
          <a:bodyPr wrap="square">
            <a:spAutoFit/>
          </a:bodyPr>
          <a:lstStyle/>
          <a:p>
            <a:pPr algn="ctr"/>
            <a:r>
              <a:rPr lang="en-US" sz="4000" b="1" dirty="0"/>
              <a:t>Fruitful</a:t>
            </a:r>
            <a:endParaRPr lang="en-US" sz="4000" dirty="0"/>
          </a:p>
          <a:p>
            <a:pPr algn="ctr"/>
            <a:r>
              <a:rPr lang="en-US" sz="4000" dirty="0"/>
              <a:t>Our lives will have a positive influence on others</a:t>
            </a:r>
          </a:p>
          <a:p>
            <a:pPr algn="ctr"/>
            <a:r>
              <a:rPr lang="en-US" sz="4000" dirty="0"/>
              <a:t> </a:t>
            </a:r>
          </a:p>
          <a:p>
            <a:pPr algn="ctr">
              <a:defRPr/>
            </a:pPr>
            <a:endParaRPr lang="en-US" sz="4000" b="1" dirty="0">
              <a:solidFill>
                <a:srgbClr val="FFFFFF"/>
              </a:solidFill>
              <a:latin typeface="Arial"/>
              <a:cs typeface="Arial"/>
            </a:endParaRPr>
          </a:p>
          <a:p>
            <a:pPr algn="ctr">
              <a:defRPr/>
            </a:pPr>
            <a:r>
              <a:rPr lang="en-US" sz="4000" b="1" dirty="0">
                <a:solidFill>
                  <a:srgbClr val="FFFFFF"/>
                </a:solidFill>
                <a:latin typeface="Arial"/>
                <a:cs typeface="Arial"/>
              </a:rPr>
              <a:t> </a:t>
            </a:r>
            <a:endParaRPr lang="en-US" sz="4000" dirty="0">
              <a:solidFill>
                <a:srgbClr val="FFFFFF"/>
              </a:solidFill>
              <a:latin typeface="Arial"/>
              <a:cs typeface="Arial"/>
            </a:endParaRPr>
          </a:p>
          <a:p>
            <a:pPr algn="ctr">
              <a:defRPr/>
            </a:pPr>
            <a:r>
              <a:rPr lang="en-US" sz="4000" dirty="0">
                <a:solidFill>
                  <a:srgbClr val="FFFFFF"/>
                </a:solidFill>
                <a:latin typeface="Arial"/>
                <a:cs typeface="Arial"/>
              </a:rPr>
              <a:t> </a:t>
            </a:r>
          </a:p>
          <a:p>
            <a:pPr algn="ctr">
              <a:defRPr/>
            </a:pPr>
            <a:endParaRPr lang="en-US" sz="4000" dirty="0">
              <a:solidFill>
                <a:srgbClr val="FFFFFF"/>
              </a:solidFill>
              <a:latin typeface="Arial"/>
              <a:cs typeface="Arial"/>
            </a:endParaRPr>
          </a:p>
          <a:p>
            <a:pPr algn="ctr">
              <a:defRPr/>
            </a:pPr>
            <a:r>
              <a:rPr lang="en-US" sz="4000" dirty="0">
                <a:solidFill>
                  <a:srgbClr val="FFFFFF"/>
                </a:solidFill>
                <a:latin typeface="Arial"/>
                <a:cs typeface="Arial"/>
              </a:rPr>
              <a:t> </a:t>
            </a:r>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416074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355586"/>
          </a:xfrm>
          <a:prstGeom prst="rect">
            <a:avLst/>
          </a:prstGeom>
        </p:spPr>
        <p:txBody>
          <a:bodyPr wrap="square">
            <a:spAutoFit/>
          </a:bodyPr>
          <a:lstStyle/>
          <a:p>
            <a:pPr algn="ctr"/>
            <a:r>
              <a:rPr lang="en-US" sz="3700" b="1" u="sng" dirty="0"/>
              <a:t>John 15:1-17</a:t>
            </a:r>
            <a:endParaRPr lang="en-US" sz="3700" u="sng" dirty="0"/>
          </a:p>
          <a:p>
            <a:pPr algn="ctr"/>
            <a:r>
              <a:rPr lang="en-US" sz="3700" dirty="0"/>
              <a:t>1 </a:t>
            </a:r>
            <a:r>
              <a:rPr lang="en-US" sz="3700" dirty="0">
                <a:solidFill>
                  <a:srgbClr val="FF0000"/>
                </a:solidFill>
              </a:rPr>
              <a:t>"I am the true vine, and My Father is the vinedresser. </a:t>
            </a:r>
            <a:r>
              <a:rPr lang="en-US" sz="3700" dirty="0"/>
              <a:t>2 </a:t>
            </a:r>
            <a:r>
              <a:rPr lang="en-US" sz="3700" dirty="0">
                <a:solidFill>
                  <a:srgbClr val="FF0000"/>
                </a:solidFill>
              </a:rPr>
              <a:t>Every branch in Me that does not bear fruit He takes away; and every branch that bears fruit He prunes, that it may bear more fruit. </a:t>
            </a:r>
            <a:r>
              <a:rPr lang="en-US" sz="3700" dirty="0"/>
              <a:t>3 </a:t>
            </a:r>
            <a:r>
              <a:rPr lang="en-US" sz="3700" dirty="0">
                <a:solidFill>
                  <a:srgbClr val="FF0000"/>
                </a:solidFill>
              </a:rPr>
              <a:t>You are already clean because of the word which I have spoken to you. </a:t>
            </a:r>
            <a:r>
              <a:rPr lang="en-US" sz="3700" dirty="0"/>
              <a:t>4 </a:t>
            </a:r>
            <a:r>
              <a:rPr lang="en-US" sz="3700" dirty="0">
                <a:solidFill>
                  <a:srgbClr val="FF0000"/>
                </a:solidFill>
              </a:rPr>
              <a:t>Abide in Me, and I in you. As the branch cannot bear fruit of itself, unless it abides in the vine, neither can you, unless you abide in Me. </a:t>
            </a:r>
          </a:p>
          <a:p>
            <a:pPr algn="ctr"/>
            <a:r>
              <a:rPr lang="en-US" sz="3700" dirty="0"/>
              <a:t> </a:t>
            </a:r>
          </a:p>
          <a:p>
            <a:pPr algn="ctr">
              <a:defRPr/>
            </a:pPr>
            <a:endParaRPr lang="en-US" sz="3700" dirty="0">
              <a:solidFill>
                <a:srgbClr val="FFFFFF"/>
              </a:solidFill>
              <a:latin typeface="Arial"/>
              <a:cs typeface="Arial"/>
            </a:endParaRPr>
          </a:p>
        </p:txBody>
      </p:sp>
    </p:spTree>
    <p:extLst>
      <p:ext uri="{BB962C8B-B14F-4D97-AF65-F5344CB8AC3E}">
        <p14:creationId xmlns:p14="http://schemas.microsoft.com/office/powerpoint/2010/main" val="3287207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893647"/>
          </a:xfrm>
          <a:prstGeom prst="rect">
            <a:avLst/>
          </a:prstGeom>
        </p:spPr>
        <p:txBody>
          <a:bodyPr wrap="square">
            <a:spAutoFit/>
          </a:bodyPr>
          <a:lstStyle/>
          <a:p>
            <a:pPr algn="ctr"/>
            <a:r>
              <a:rPr lang="en-US" sz="3900" dirty="0"/>
              <a:t>5 </a:t>
            </a:r>
            <a:r>
              <a:rPr lang="en-US" sz="3900" dirty="0">
                <a:solidFill>
                  <a:srgbClr val="FF0000"/>
                </a:solidFill>
              </a:rPr>
              <a:t>I am the vine, you are the branches. He who abides in Me, and I in him, bears much fruit; for without Me you can do nothing. </a:t>
            </a:r>
            <a:r>
              <a:rPr lang="en-US" sz="3900" dirty="0"/>
              <a:t>6 </a:t>
            </a:r>
            <a:r>
              <a:rPr lang="en-US" sz="3900" dirty="0">
                <a:solidFill>
                  <a:srgbClr val="FF0000"/>
                </a:solidFill>
              </a:rPr>
              <a:t>If anyone does not abide in Me, he is cast out as a branch and is withered; and they gather them and throw them into the fire, and they are burned. </a:t>
            </a:r>
          </a:p>
          <a:p>
            <a:pPr algn="ctr"/>
            <a:r>
              <a:rPr lang="en-US" sz="3900" dirty="0"/>
              <a:t> </a:t>
            </a:r>
          </a:p>
          <a:p>
            <a:pPr algn="ctr">
              <a:defRPr/>
            </a:pPr>
            <a:endParaRPr lang="en-US" sz="3900" dirty="0">
              <a:solidFill>
                <a:srgbClr val="FFFFFF"/>
              </a:solidFill>
              <a:latin typeface="Arial"/>
              <a:cs typeface="Arial"/>
            </a:endParaRPr>
          </a:p>
        </p:txBody>
      </p:sp>
    </p:spTree>
    <p:extLst>
      <p:ext uri="{BB962C8B-B14F-4D97-AF65-F5344CB8AC3E}">
        <p14:creationId xmlns:p14="http://schemas.microsoft.com/office/powerpoint/2010/main" val="1803133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8094524"/>
          </a:xfrm>
          <a:prstGeom prst="rect">
            <a:avLst/>
          </a:prstGeom>
        </p:spPr>
        <p:txBody>
          <a:bodyPr wrap="square">
            <a:spAutoFit/>
          </a:bodyPr>
          <a:lstStyle/>
          <a:p>
            <a:pPr algn="ctr"/>
            <a:r>
              <a:rPr lang="en-US" sz="4000" dirty="0"/>
              <a:t>7 </a:t>
            </a:r>
            <a:r>
              <a:rPr lang="en-US" sz="4000" dirty="0">
                <a:solidFill>
                  <a:srgbClr val="FF0000"/>
                </a:solidFill>
              </a:rPr>
              <a:t>If you abide in Me, and My words abide in you, you will ask what you desire, and it shall be done for you. </a:t>
            </a:r>
            <a:r>
              <a:rPr lang="en-US" sz="4000" dirty="0"/>
              <a:t>8 </a:t>
            </a:r>
            <a:r>
              <a:rPr lang="en-US" sz="4000" dirty="0">
                <a:solidFill>
                  <a:srgbClr val="FF0000"/>
                </a:solidFill>
              </a:rPr>
              <a:t>By this My Father is glorified, that you bear much fruit; so you will be My disciples. </a:t>
            </a:r>
            <a:r>
              <a:rPr lang="en-US" sz="4000" dirty="0"/>
              <a:t>9 </a:t>
            </a:r>
            <a:r>
              <a:rPr lang="en-US" sz="4000" dirty="0">
                <a:solidFill>
                  <a:srgbClr val="FF0000"/>
                </a:solidFill>
              </a:rPr>
              <a:t>"As the Father loved Me, I also have loved you; abide in My love. 10 If you keep My commandments, you will abide in My love, just as I have kept My Father's commandments and abide in His love. </a:t>
            </a:r>
          </a:p>
          <a:p>
            <a:pPr algn="ctr"/>
            <a:r>
              <a:rPr lang="en-US" sz="4000" dirty="0"/>
              <a:t> </a:t>
            </a:r>
          </a:p>
          <a:p>
            <a:pPr algn="ctr"/>
            <a:r>
              <a:rPr lang="en-US" sz="4000" dirty="0"/>
              <a:t> </a:t>
            </a:r>
          </a:p>
          <a:p>
            <a:pPr algn="ctr"/>
            <a:r>
              <a:rPr lang="en-US" sz="4000" dirty="0"/>
              <a:t> </a:t>
            </a:r>
          </a:p>
          <a:p>
            <a:pPr algn="ctr"/>
            <a:r>
              <a:rPr lang="en-US" sz="4000" dirty="0"/>
              <a:t> </a:t>
            </a:r>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4254075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52600" y="-30480"/>
            <a:ext cx="8686800" cy="3046988"/>
          </a:xfrm>
          <a:prstGeom prst="rect">
            <a:avLst/>
          </a:prstGeom>
          <a:noFill/>
        </p:spPr>
        <p:txBody>
          <a:bodyPr wrap="square" rtlCol="0">
            <a:spAutoFit/>
          </a:bodyPr>
          <a:lstStyle/>
          <a:p>
            <a:pPr algn="ctr"/>
            <a:r>
              <a:rPr lang="en-US" sz="3200" b="1" dirty="0"/>
              <a:t>The Faithfulness of a Father</a:t>
            </a:r>
            <a:endParaRPr lang="en-US" sz="3200" dirty="0"/>
          </a:p>
          <a:p>
            <a:pPr algn="ctr"/>
            <a:r>
              <a:rPr lang="en-US" sz="2800" b="1" dirty="0"/>
              <a:t>by Pastor Fee Soliven</a:t>
            </a:r>
            <a:endParaRPr lang="en-US" sz="2800" dirty="0"/>
          </a:p>
          <a:p>
            <a:pPr algn="ctr"/>
            <a:r>
              <a:rPr lang="en-US" sz="3200" b="1" dirty="0"/>
              <a:t>Galatians 5:22-23</a:t>
            </a:r>
            <a:endParaRPr lang="en-US" sz="3200" dirty="0"/>
          </a:p>
          <a:p>
            <a:pPr algn="ctr"/>
            <a:r>
              <a:rPr lang="en-US" sz="3200" b="1" dirty="0"/>
              <a:t>Sunday Morning</a:t>
            </a:r>
            <a:endParaRPr lang="en-US" sz="3200" dirty="0"/>
          </a:p>
          <a:p>
            <a:pPr algn="ctr"/>
            <a:r>
              <a:rPr lang="en-US" sz="3200" b="1" dirty="0"/>
              <a:t>June 21, 2026   </a:t>
            </a:r>
            <a:endParaRPr lang="en-US" sz="3200" dirty="0"/>
          </a:p>
          <a:p>
            <a:pPr algn="ctr"/>
            <a:endParaRPr lang="en-US" sz="3200" b="1" dirty="0"/>
          </a:p>
        </p:txBody>
      </p:sp>
      <p:pic>
        <p:nvPicPr>
          <p:cNvPr id="6" name="Picture 5" descr="A person standing in front of a beach&#10;&#10;Description automatically generated">
            <a:extLst>
              <a:ext uri="{FF2B5EF4-FFF2-40B4-BE49-F238E27FC236}">
                <a16:creationId xmlns:a16="http://schemas.microsoft.com/office/drawing/2014/main" id="{9D0D8DEB-27A7-4304-9AC7-DA268D0975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38400"/>
            <a:ext cx="12192000" cy="4419600"/>
          </a:xfrm>
          <a:prstGeom prst="rect">
            <a:avLst/>
          </a:prstGeom>
        </p:spPr>
      </p:pic>
      <p:pic>
        <p:nvPicPr>
          <p:cNvPr id="3" name="Picture 2">
            <a:extLst>
              <a:ext uri="{FF2B5EF4-FFF2-40B4-BE49-F238E27FC236}">
                <a16:creationId xmlns:a16="http://schemas.microsoft.com/office/drawing/2014/main" id="{73178814-A55C-D622-1C7C-4199770695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438400"/>
            <a:ext cx="12191999" cy="4432426"/>
          </a:xfrm>
          <a:prstGeom prst="rect">
            <a:avLst/>
          </a:prstGeom>
        </p:spPr>
      </p:pic>
      <p:pic>
        <p:nvPicPr>
          <p:cNvPr id="9" name="Picture 8" descr="AGCF highest resolution.jpg"/>
          <p:cNvPicPr>
            <a:picLocks noChangeAspect="1"/>
          </p:cNvPicPr>
          <p:nvPr/>
        </p:nvPicPr>
        <p:blipFill>
          <a:blip r:embed="rId5" cstate="print"/>
          <a:stretch>
            <a:fillRect/>
          </a:stretch>
        </p:blipFill>
        <p:spPr>
          <a:xfrm>
            <a:off x="11071435" y="6033238"/>
            <a:ext cx="1094913" cy="821185"/>
          </a:xfrm>
          <a:prstGeom prst="rect">
            <a:avLst/>
          </a:prstGeom>
        </p:spPr>
      </p:pic>
      <p:pic>
        <p:nvPicPr>
          <p:cNvPr id="5" name="Picture 4">
            <a:extLst>
              <a:ext uri="{FF2B5EF4-FFF2-40B4-BE49-F238E27FC236}">
                <a16:creationId xmlns:a16="http://schemas.microsoft.com/office/drawing/2014/main" id="{277D0CFD-37E5-9F7F-D1E6-B677CCA935B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 y="2425574"/>
            <a:ext cx="3276600" cy="583389"/>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5016758"/>
          </a:xfrm>
          <a:prstGeom prst="rect">
            <a:avLst/>
          </a:prstGeom>
        </p:spPr>
        <p:txBody>
          <a:bodyPr wrap="square">
            <a:spAutoFit/>
          </a:bodyPr>
          <a:lstStyle/>
          <a:p>
            <a:pPr algn="ctr"/>
            <a:r>
              <a:rPr lang="en-US" sz="4000" dirty="0"/>
              <a:t>11 </a:t>
            </a:r>
            <a:r>
              <a:rPr lang="en-US" sz="4000" dirty="0">
                <a:solidFill>
                  <a:srgbClr val="FF0000"/>
                </a:solidFill>
              </a:rPr>
              <a:t>These things I have spoken to you, that My joy may remain in you, and that your joy may be full. </a:t>
            </a:r>
            <a:r>
              <a:rPr lang="en-US" sz="4000" dirty="0"/>
              <a:t>12 </a:t>
            </a:r>
            <a:r>
              <a:rPr lang="en-US" sz="4000" dirty="0">
                <a:solidFill>
                  <a:srgbClr val="FF0000"/>
                </a:solidFill>
              </a:rPr>
              <a:t>This is My commandment, that you love one another as I have loved you. </a:t>
            </a:r>
            <a:r>
              <a:rPr lang="en-US" sz="4000" dirty="0"/>
              <a:t>13 </a:t>
            </a:r>
            <a:r>
              <a:rPr lang="en-US" sz="4000" dirty="0">
                <a:solidFill>
                  <a:srgbClr val="FF0000"/>
                </a:solidFill>
              </a:rPr>
              <a:t>Greater love has no one than this, than to lay down one's life for his friends. </a:t>
            </a:r>
            <a:r>
              <a:rPr lang="en-US" sz="4000" dirty="0"/>
              <a:t>14 </a:t>
            </a:r>
            <a:r>
              <a:rPr lang="en-US" sz="4000" dirty="0">
                <a:solidFill>
                  <a:srgbClr val="FF0000"/>
                </a:solidFill>
              </a:rPr>
              <a:t>You are My friends if you do whatever I command you. </a:t>
            </a:r>
          </a:p>
          <a:p>
            <a:pPr algn="ctr"/>
            <a:r>
              <a:rPr lang="en-US" sz="4000" dirty="0">
                <a:solidFill>
                  <a:srgbClr val="FF0000"/>
                </a:solidFill>
              </a:rPr>
              <a:t> </a:t>
            </a:r>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3060520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7743319"/>
          </a:xfrm>
          <a:prstGeom prst="rect">
            <a:avLst/>
          </a:prstGeom>
        </p:spPr>
        <p:txBody>
          <a:bodyPr wrap="square">
            <a:spAutoFit/>
          </a:bodyPr>
          <a:lstStyle/>
          <a:p>
            <a:pPr algn="ctr"/>
            <a:r>
              <a:rPr lang="en-US" sz="3700" dirty="0"/>
              <a:t>15 </a:t>
            </a:r>
            <a:r>
              <a:rPr lang="en-US" sz="3700" dirty="0">
                <a:solidFill>
                  <a:srgbClr val="FF0000"/>
                </a:solidFill>
              </a:rPr>
              <a:t>No longer do I call you servants, for a servant does not know what his master is doing; but I have called you friends, for all things that I heard from My Father I have made known to you. </a:t>
            </a:r>
            <a:r>
              <a:rPr lang="en-US" sz="3700" dirty="0"/>
              <a:t>16 </a:t>
            </a:r>
            <a:r>
              <a:rPr lang="en-US" sz="3700" dirty="0">
                <a:solidFill>
                  <a:srgbClr val="FF0000"/>
                </a:solidFill>
              </a:rPr>
              <a:t>You did not choose Me, but I chose you and appointed you that you should go and bear fruit, and that your fruit should remain, that whatever you ask the Father in My name He may give you.</a:t>
            </a:r>
            <a:r>
              <a:rPr lang="en-US" sz="3700" dirty="0"/>
              <a:t> 17 </a:t>
            </a:r>
            <a:r>
              <a:rPr lang="en-US" sz="3700" dirty="0">
                <a:solidFill>
                  <a:srgbClr val="FF0000"/>
                </a:solidFill>
              </a:rPr>
              <a:t>These things I command you, that you love one another. </a:t>
            </a:r>
          </a:p>
          <a:p>
            <a:pPr lvl="0" algn="ctr">
              <a:defRPr/>
            </a:pPr>
            <a:r>
              <a:rPr lang="en-US" sz="3700" dirty="0">
                <a:solidFill>
                  <a:srgbClr val="FFFFFF"/>
                </a:solidFill>
              </a:rPr>
              <a:t> </a:t>
            </a:r>
          </a:p>
          <a:p>
            <a:pPr lvl="0" algn="ctr">
              <a:defRPr/>
            </a:pPr>
            <a:endParaRPr lang="en-US" sz="3700" b="1" dirty="0">
              <a:solidFill>
                <a:srgbClr val="FFFFFF"/>
              </a:solidFill>
            </a:endParaRPr>
          </a:p>
          <a:p>
            <a:pPr lvl="0" algn="ctr">
              <a:defRPr/>
            </a:pPr>
            <a:r>
              <a:rPr lang="en-US" sz="3700" b="1" dirty="0">
                <a:solidFill>
                  <a:srgbClr val="FFFFFF"/>
                </a:solidFill>
              </a:rPr>
              <a:t> </a:t>
            </a:r>
            <a:endParaRPr lang="en-US" sz="3700" dirty="0">
              <a:solidFill>
                <a:srgbClr val="FFFFFF"/>
              </a:solidFill>
            </a:endParaRPr>
          </a:p>
          <a:p>
            <a:pPr lvl="0" algn="ctr">
              <a:defRPr/>
            </a:pPr>
            <a:r>
              <a:rPr lang="en-US" sz="3700" dirty="0">
                <a:solidFill>
                  <a:srgbClr val="FFFFFF"/>
                </a:solidFill>
              </a:rPr>
              <a:t> </a:t>
            </a:r>
          </a:p>
          <a:p>
            <a:pPr lvl="0" algn="ctr">
              <a:defRPr/>
            </a:pPr>
            <a:endParaRPr lang="en-US" sz="3700" dirty="0">
              <a:solidFill>
                <a:srgbClr val="FFFFFF"/>
              </a:solidFill>
            </a:endParaRPr>
          </a:p>
          <a:p>
            <a:pPr lvl="0" algn="ctr">
              <a:defRPr/>
            </a:pPr>
            <a:r>
              <a:rPr lang="en-US" sz="3700" dirty="0">
                <a:solidFill>
                  <a:srgbClr val="FFFFFF"/>
                </a:solidFill>
              </a:rPr>
              <a:t> </a:t>
            </a:r>
          </a:p>
          <a:p>
            <a:pPr lvl="0" algn="ctr">
              <a:defRPr/>
            </a:pPr>
            <a:endParaRPr lang="en-US" sz="3700" b="1" dirty="0">
              <a:solidFill>
                <a:srgbClr val="FFFFFF"/>
              </a:solidFill>
            </a:endParaRPr>
          </a:p>
          <a:p>
            <a:pPr lvl="0" algn="ctr">
              <a:defRPr/>
            </a:pPr>
            <a:r>
              <a:rPr lang="en-US" sz="3700" b="1" dirty="0">
                <a:solidFill>
                  <a:srgbClr val="FFFFFF"/>
                </a:solidFill>
              </a:rPr>
              <a:t> </a:t>
            </a:r>
            <a:endParaRPr lang="en-US" sz="3700" dirty="0">
              <a:solidFill>
                <a:srgbClr val="FFFFFF"/>
              </a:solidFill>
            </a:endParaRPr>
          </a:p>
          <a:p>
            <a:pPr lvl="0" algn="ctr">
              <a:defRPr/>
            </a:pPr>
            <a:r>
              <a:rPr lang="en-US" sz="3700" dirty="0">
                <a:solidFill>
                  <a:srgbClr val="FFFFFF"/>
                </a:solidFill>
              </a:rPr>
              <a:t> </a:t>
            </a:r>
          </a:p>
          <a:p>
            <a:pPr lvl="0" algn="ctr">
              <a:defRPr/>
            </a:pPr>
            <a:endParaRPr lang="en-US" sz="3700" dirty="0">
              <a:solidFill>
                <a:srgbClr val="FFFFFF"/>
              </a:solidFill>
            </a:endParaRPr>
          </a:p>
          <a:p>
            <a:pPr lvl="0" algn="ctr">
              <a:defRPr/>
            </a:pPr>
            <a:r>
              <a:rPr lang="en-US" sz="3700" dirty="0">
                <a:solidFill>
                  <a:srgbClr val="FFFFFF"/>
                </a:solidFill>
              </a:rPr>
              <a:t> </a:t>
            </a:r>
          </a:p>
          <a:p>
            <a:pPr lvl="0" algn="ctr">
              <a:defRPr/>
            </a:pPr>
            <a:endParaRPr lang="en-US" sz="3700" dirty="0">
              <a:solidFill>
                <a:srgbClr val="FFFFFF"/>
              </a:solidFill>
            </a:endParaRPr>
          </a:p>
          <a:p>
            <a:pPr lvl="0" algn="ctr">
              <a:defRPr/>
            </a:pPr>
            <a:r>
              <a:rPr lang="en-US" sz="3700" dirty="0">
                <a:solidFill>
                  <a:srgbClr val="FFFFFF"/>
                </a:solidFill>
              </a:rPr>
              <a:t> </a:t>
            </a:r>
          </a:p>
          <a:p>
            <a:pPr lvl="0" algn="ctr">
              <a:defRPr/>
            </a:pPr>
            <a:endParaRPr lang="en-US" sz="3700" b="1" dirty="0">
              <a:solidFill>
                <a:srgbClr val="FFFFFF"/>
              </a:solidFill>
            </a:endParaRPr>
          </a:p>
          <a:p>
            <a:pPr lvl="0" algn="ctr">
              <a:defRPr/>
            </a:pPr>
            <a:r>
              <a:rPr lang="en-US" sz="3700" b="1" dirty="0">
                <a:solidFill>
                  <a:srgbClr val="FFFFFF"/>
                </a:solidFill>
              </a:rPr>
              <a:t> </a:t>
            </a:r>
            <a:endParaRPr lang="en-US" sz="3700" dirty="0">
              <a:solidFill>
                <a:srgbClr val="FFFFFF"/>
              </a:solidFill>
            </a:endParaRPr>
          </a:p>
          <a:p>
            <a:pPr lvl="0" algn="ctr">
              <a:defRPr/>
            </a:pPr>
            <a:r>
              <a:rPr lang="en-US" sz="3700" dirty="0">
                <a:solidFill>
                  <a:srgbClr val="FFFFFF"/>
                </a:solidFill>
              </a:rPr>
              <a:t> </a:t>
            </a:r>
          </a:p>
          <a:p>
            <a:pPr lvl="0" algn="ctr">
              <a:defRPr/>
            </a:pPr>
            <a:endParaRPr lang="en-US" sz="3700" dirty="0">
              <a:solidFill>
                <a:srgbClr val="FFFFFF"/>
              </a:solidFill>
            </a:endParaRPr>
          </a:p>
          <a:p>
            <a:pPr lvl="0" algn="ctr">
              <a:defRPr/>
            </a:pPr>
            <a:r>
              <a:rPr lang="en-US" sz="3700" dirty="0">
                <a:solidFill>
                  <a:srgbClr val="FFFFFF"/>
                </a:solidFill>
              </a:rPr>
              <a:t> </a:t>
            </a:r>
          </a:p>
          <a:p>
            <a:pPr algn="ctr">
              <a:defRPr/>
            </a:pPr>
            <a:r>
              <a:rPr lang="en-US" sz="3700" b="1" dirty="0">
                <a:solidFill>
                  <a:srgbClr val="FFFFFF"/>
                </a:solidFill>
                <a:latin typeface="Arial"/>
                <a:cs typeface="Arial"/>
              </a:rPr>
              <a:t> </a:t>
            </a:r>
            <a:endParaRPr lang="en-US" sz="3700" dirty="0">
              <a:solidFill>
                <a:srgbClr val="FFFFFF"/>
              </a:solidFill>
              <a:latin typeface="Arial"/>
              <a:cs typeface="Arial"/>
            </a:endParaRPr>
          </a:p>
          <a:p>
            <a:pPr algn="ctr">
              <a:defRPr/>
            </a:pPr>
            <a:r>
              <a:rPr lang="en-US" sz="3700" dirty="0">
                <a:solidFill>
                  <a:srgbClr val="FFFFFF"/>
                </a:solidFill>
                <a:latin typeface="Arial"/>
                <a:cs typeface="Arial"/>
              </a:rPr>
              <a:t> </a:t>
            </a:r>
          </a:p>
          <a:p>
            <a:pPr algn="ctr">
              <a:defRPr/>
            </a:pPr>
            <a:endParaRPr lang="en-US" sz="3700" dirty="0">
              <a:solidFill>
                <a:srgbClr val="FFFFFF"/>
              </a:solidFill>
              <a:latin typeface="Arial"/>
              <a:cs typeface="Arial"/>
            </a:endParaRPr>
          </a:p>
          <a:p>
            <a:pPr algn="ctr">
              <a:defRPr/>
            </a:pPr>
            <a:r>
              <a:rPr lang="en-US" sz="3700" dirty="0">
                <a:solidFill>
                  <a:srgbClr val="FFFFFF"/>
                </a:solidFill>
                <a:latin typeface="Arial"/>
                <a:cs typeface="Arial"/>
              </a:rPr>
              <a:t> </a:t>
            </a:r>
          </a:p>
          <a:p>
            <a:pPr algn="ctr">
              <a:defRPr/>
            </a:pPr>
            <a:endParaRPr lang="en-US" sz="3700" dirty="0">
              <a:solidFill>
                <a:srgbClr val="FFFFFF"/>
              </a:solidFill>
              <a:latin typeface="Arial"/>
              <a:cs typeface="Arial"/>
            </a:endParaRPr>
          </a:p>
        </p:txBody>
      </p:sp>
    </p:spTree>
    <p:extLst>
      <p:ext uri="{BB962C8B-B14F-4D97-AF65-F5344CB8AC3E}">
        <p14:creationId xmlns:p14="http://schemas.microsoft.com/office/powerpoint/2010/main" val="2949112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12268200" cy="6863417"/>
          </a:xfrm>
          <a:prstGeom prst="rect">
            <a:avLst/>
          </a:prstGeom>
        </p:spPr>
        <p:txBody>
          <a:bodyPr wrap="square">
            <a:spAutoFit/>
          </a:bodyPr>
          <a:lstStyle/>
          <a:p>
            <a:pPr algn="ctr"/>
            <a:r>
              <a:rPr lang="en-US" sz="4000" b="1" u="sng" dirty="0"/>
              <a:t>John 15:2</a:t>
            </a:r>
            <a:endParaRPr lang="en-US" sz="4000" u="sng" dirty="0"/>
          </a:p>
          <a:p>
            <a:pPr algn="ctr"/>
            <a:r>
              <a:rPr lang="en-US" sz="4000" dirty="0">
                <a:solidFill>
                  <a:srgbClr val="FF0000"/>
                </a:solidFill>
              </a:rPr>
              <a:t>“Every branch in Me that does not bear fruit He takes away; and every branch that bears fruit He prunes, that it may bear more fruit.”</a:t>
            </a:r>
          </a:p>
          <a:p>
            <a:pPr algn="ctr">
              <a:defRPr/>
            </a:pPr>
            <a:r>
              <a:rPr lang="en-US" sz="4000" dirty="0">
                <a:solidFill>
                  <a:srgbClr val="FFFFFF"/>
                </a:solidFill>
                <a:latin typeface="Arial"/>
                <a:cs typeface="Arial"/>
              </a:rPr>
              <a:t> </a:t>
            </a:r>
          </a:p>
          <a:p>
            <a:pPr algn="ctr">
              <a:defRPr/>
            </a:pPr>
            <a:endParaRPr lang="en-US" sz="4000" b="1" dirty="0">
              <a:solidFill>
                <a:srgbClr val="FFFFFF"/>
              </a:solidFill>
              <a:latin typeface="Arial"/>
              <a:cs typeface="Arial"/>
            </a:endParaRPr>
          </a:p>
          <a:p>
            <a:pPr algn="ctr">
              <a:defRPr/>
            </a:pPr>
            <a:r>
              <a:rPr lang="en-US" sz="4000" b="1" dirty="0">
                <a:solidFill>
                  <a:srgbClr val="FFFFFF"/>
                </a:solidFill>
                <a:latin typeface="Arial"/>
                <a:cs typeface="Arial"/>
              </a:rPr>
              <a:t> </a:t>
            </a:r>
            <a:endParaRPr lang="en-US" sz="4000" dirty="0">
              <a:solidFill>
                <a:srgbClr val="FFFFFF"/>
              </a:solidFill>
              <a:latin typeface="Arial"/>
              <a:cs typeface="Arial"/>
            </a:endParaRPr>
          </a:p>
          <a:p>
            <a:pPr algn="ctr">
              <a:defRPr/>
            </a:pPr>
            <a:r>
              <a:rPr lang="en-US" sz="4000" dirty="0">
                <a:solidFill>
                  <a:srgbClr val="FFFFFF"/>
                </a:solidFill>
                <a:latin typeface="Arial"/>
                <a:cs typeface="Arial"/>
              </a:rPr>
              <a:t> </a:t>
            </a:r>
          </a:p>
          <a:p>
            <a:pPr algn="ctr">
              <a:defRPr/>
            </a:pPr>
            <a:endParaRPr lang="en-US" sz="4000" dirty="0">
              <a:solidFill>
                <a:srgbClr val="FFFFFF"/>
              </a:solidFill>
              <a:latin typeface="Arial"/>
              <a:cs typeface="Arial"/>
            </a:endParaRPr>
          </a:p>
          <a:p>
            <a:pPr algn="ctr">
              <a:defRPr/>
            </a:pPr>
            <a:r>
              <a:rPr lang="en-US" sz="4000" dirty="0">
                <a:solidFill>
                  <a:srgbClr val="FFFFFF"/>
                </a:solidFill>
                <a:latin typeface="Arial"/>
                <a:cs typeface="Arial"/>
              </a:rPr>
              <a:t> </a:t>
            </a:r>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2192979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0"/>
            <a:ext cx="8915400" cy="6247864"/>
          </a:xfrm>
          <a:prstGeom prst="rect">
            <a:avLst/>
          </a:prstGeom>
        </p:spPr>
        <p:txBody>
          <a:bodyPr wrap="square">
            <a:spAutoFit/>
          </a:bodyPr>
          <a:lstStyle/>
          <a:p>
            <a:pPr algn="ctr">
              <a:defRPr/>
            </a:pPr>
            <a:r>
              <a:rPr lang="en-US" sz="4000" b="1" dirty="0">
                <a:solidFill>
                  <a:srgbClr val="FFFFFF"/>
                </a:solidFill>
                <a:latin typeface="Arial"/>
                <a:cs typeface="Arial"/>
              </a:rPr>
              <a:t>Obedient</a:t>
            </a:r>
            <a:endParaRPr lang="en-US" sz="4000" dirty="0">
              <a:solidFill>
                <a:srgbClr val="FFFFFF"/>
              </a:solidFill>
              <a:latin typeface="Arial"/>
              <a:cs typeface="Arial"/>
            </a:endParaRPr>
          </a:p>
          <a:p>
            <a:pPr algn="ctr">
              <a:defRPr/>
            </a:pPr>
            <a:r>
              <a:rPr lang="en-US" sz="4000" dirty="0">
                <a:solidFill>
                  <a:srgbClr val="FFFFFF"/>
                </a:solidFill>
                <a:latin typeface="Arial"/>
                <a:cs typeface="Arial"/>
              </a:rPr>
              <a:t>Although we won’t do it perfectly, our desire and aim will be to obey God </a:t>
            </a:r>
          </a:p>
          <a:p>
            <a:pPr algn="ctr">
              <a:defRPr/>
            </a:pPr>
            <a:r>
              <a:rPr lang="en-US" sz="4000" dirty="0">
                <a:solidFill>
                  <a:srgbClr val="FFFFFF"/>
                </a:solidFill>
                <a:latin typeface="Arial"/>
                <a:cs typeface="Arial"/>
              </a:rPr>
              <a:t> </a:t>
            </a:r>
          </a:p>
          <a:p>
            <a:pPr algn="ctr">
              <a:defRPr/>
            </a:pPr>
            <a:endParaRPr lang="en-US" sz="4000" b="1" dirty="0">
              <a:solidFill>
                <a:srgbClr val="FFFFFF"/>
              </a:solidFill>
              <a:latin typeface="Arial"/>
              <a:cs typeface="Arial"/>
            </a:endParaRPr>
          </a:p>
          <a:p>
            <a:pPr algn="ctr">
              <a:defRPr/>
            </a:pPr>
            <a:r>
              <a:rPr lang="en-US" sz="4000" b="1" dirty="0">
                <a:solidFill>
                  <a:srgbClr val="FFFFFF"/>
                </a:solidFill>
                <a:latin typeface="Arial"/>
                <a:cs typeface="Arial"/>
              </a:rPr>
              <a:t> </a:t>
            </a:r>
            <a:endParaRPr lang="en-US" sz="4000" dirty="0">
              <a:solidFill>
                <a:srgbClr val="FFFFFF"/>
              </a:solidFill>
              <a:latin typeface="Arial"/>
              <a:cs typeface="Arial"/>
            </a:endParaRPr>
          </a:p>
          <a:p>
            <a:pPr algn="ctr">
              <a:defRPr/>
            </a:pPr>
            <a:r>
              <a:rPr lang="en-US" sz="4000" dirty="0">
                <a:solidFill>
                  <a:srgbClr val="FFFFFF"/>
                </a:solidFill>
                <a:latin typeface="Arial"/>
                <a:cs typeface="Arial"/>
              </a:rPr>
              <a:t> </a:t>
            </a:r>
          </a:p>
          <a:p>
            <a:pPr algn="ctr">
              <a:defRPr/>
            </a:pPr>
            <a:endParaRPr lang="en-US" sz="4000" dirty="0">
              <a:solidFill>
                <a:srgbClr val="FFFFFF"/>
              </a:solidFill>
              <a:latin typeface="Arial"/>
              <a:cs typeface="Arial"/>
            </a:endParaRPr>
          </a:p>
          <a:p>
            <a:pPr algn="ctr">
              <a:defRPr/>
            </a:pPr>
            <a:r>
              <a:rPr lang="en-US" sz="4000" dirty="0">
                <a:solidFill>
                  <a:srgbClr val="FFFFFF"/>
                </a:solidFill>
                <a:latin typeface="Arial"/>
                <a:cs typeface="Arial"/>
              </a:rPr>
              <a:t> </a:t>
            </a:r>
          </a:p>
          <a:p>
            <a:pPr algn="ctr">
              <a:defRPr/>
            </a:pPr>
            <a:endParaRPr lang="en-US" sz="4000" dirty="0">
              <a:solidFill>
                <a:srgbClr val="FFFFFF"/>
              </a:solidFill>
              <a:latin typeface="Arial"/>
              <a:cs typeface="Arial"/>
            </a:endParaRPr>
          </a:p>
        </p:txBody>
      </p:sp>
      <p:pic>
        <p:nvPicPr>
          <p:cNvPr id="4" name="Picture 3" descr="A screenshot of a cell phone&#10;&#10;Description automatically generated">
            <a:extLst>
              <a:ext uri="{FF2B5EF4-FFF2-40B4-BE49-F238E27FC236}">
                <a16:creationId xmlns:a16="http://schemas.microsoft.com/office/drawing/2014/main" id="{E3F1C25E-7576-4E17-B5F7-1518E5A954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8200" cy="6858000"/>
          </a:xfrm>
          <a:prstGeom prst="rect">
            <a:avLst/>
          </a:prstGeom>
        </p:spPr>
      </p:pic>
    </p:spTree>
    <p:extLst>
      <p:ext uri="{BB962C8B-B14F-4D97-AF65-F5344CB8AC3E}">
        <p14:creationId xmlns:p14="http://schemas.microsoft.com/office/powerpoint/2010/main" val="1743472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0"/>
            <a:ext cx="8915400" cy="6247864"/>
          </a:xfrm>
          <a:prstGeom prst="rect">
            <a:avLst/>
          </a:prstGeom>
        </p:spPr>
        <p:txBody>
          <a:bodyPr wrap="square">
            <a:spAutoFit/>
          </a:bodyPr>
          <a:lstStyle/>
          <a:p>
            <a:pPr algn="ctr">
              <a:defRPr/>
            </a:pPr>
            <a:r>
              <a:rPr lang="en-US" sz="4000" b="1" dirty="0">
                <a:solidFill>
                  <a:srgbClr val="FFFFFF"/>
                </a:solidFill>
                <a:latin typeface="Arial"/>
                <a:cs typeface="Arial"/>
              </a:rPr>
              <a:t>Obedient</a:t>
            </a:r>
            <a:endParaRPr lang="en-US" sz="4000" dirty="0">
              <a:solidFill>
                <a:srgbClr val="FFFFFF"/>
              </a:solidFill>
              <a:latin typeface="Arial"/>
              <a:cs typeface="Arial"/>
            </a:endParaRPr>
          </a:p>
          <a:p>
            <a:pPr algn="ctr">
              <a:defRPr/>
            </a:pPr>
            <a:r>
              <a:rPr lang="en-US" sz="4000" dirty="0">
                <a:solidFill>
                  <a:srgbClr val="FFFFFF"/>
                </a:solidFill>
                <a:latin typeface="Arial"/>
                <a:cs typeface="Arial"/>
              </a:rPr>
              <a:t>Although we won’t do it perfectly, our desire and aim will be to obey God </a:t>
            </a:r>
          </a:p>
          <a:p>
            <a:pPr algn="ctr">
              <a:defRPr/>
            </a:pPr>
            <a:r>
              <a:rPr lang="en-US" sz="4000" dirty="0">
                <a:solidFill>
                  <a:srgbClr val="FFFFFF"/>
                </a:solidFill>
                <a:latin typeface="Arial"/>
                <a:cs typeface="Arial"/>
              </a:rPr>
              <a:t> </a:t>
            </a:r>
          </a:p>
          <a:p>
            <a:pPr algn="ctr">
              <a:defRPr/>
            </a:pPr>
            <a:endParaRPr lang="en-US" sz="4000" b="1" dirty="0">
              <a:solidFill>
                <a:srgbClr val="FFFFFF"/>
              </a:solidFill>
              <a:latin typeface="Arial"/>
              <a:cs typeface="Arial"/>
            </a:endParaRPr>
          </a:p>
          <a:p>
            <a:pPr algn="ctr">
              <a:defRPr/>
            </a:pPr>
            <a:r>
              <a:rPr lang="en-US" sz="4000" b="1" dirty="0">
                <a:solidFill>
                  <a:srgbClr val="FFFFFF"/>
                </a:solidFill>
                <a:latin typeface="Arial"/>
                <a:cs typeface="Arial"/>
              </a:rPr>
              <a:t> </a:t>
            </a:r>
            <a:endParaRPr lang="en-US" sz="4000" dirty="0">
              <a:solidFill>
                <a:srgbClr val="FFFFFF"/>
              </a:solidFill>
              <a:latin typeface="Arial"/>
              <a:cs typeface="Arial"/>
            </a:endParaRPr>
          </a:p>
          <a:p>
            <a:pPr algn="ctr">
              <a:defRPr/>
            </a:pPr>
            <a:r>
              <a:rPr lang="en-US" sz="4000" dirty="0">
                <a:solidFill>
                  <a:srgbClr val="FFFFFF"/>
                </a:solidFill>
                <a:latin typeface="Arial"/>
                <a:cs typeface="Arial"/>
              </a:rPr>
              <a:t> </a:t>
            </a:r>
          </a:p>
          <a:p>
            <a:pPr algn="ctr">
              <a:defRPr/>
            </a:pPr>
            <a:endParaRPr lang="en-US" sz="4000" dirty="0">
              <a:solidFill>
                <a:srgbClr val="FFFFFF"/>
              </a:solidFill>
              <a:latin typeface="Arial"/>
              <a:cs typeface="Arial"/>
            </a:endParaRPr>
          </a:p>
          <a:p>
            <a:pPr algn="ctr">
              <a:defRPr/>
            </a:pPr>
            <a:r>
              <a:rPr lang="en-US" sz="4000" dirty="0">
                <a:solidFill>
                  <a:srgbClr val="FFFFFF"/>
                </a:solidFill>
                <a:latin typeface="Arial"/>
                <a:cs typeface="Arial"/>
              </a:rPr>
              <a:t> </a:t>
            </a:r>
          </a:p>
          <a:p>
            <a:pPr algn="ctr">
              <a:defRPr/>
            </a:pPr>
            <a:endParaRPr lang="en-US" sz="4000" dirty="0">
              <a:solidFill>
                <a:srgbClr val="FFFFFF"/>
              </a:solidFill>
              <a:latin typeface="Arial"/>
              <a:cs typeface="Arial"/>
            </a:endParaRPr>
          </a:p>
        </p:txBody>
      </p:sp>
      <p:pic>
        <p:nvPicPr>
          <p:cNvPr id="4" name="Picture 3" descr="A person standing next to a tree&#10;&#10;Description automatically generated">
            <a:extLst>
              <a:ext uri="{FF2B5EF4-FFF2-40B4-BE49-F238E27FC236}">
                <a16:creationId xmlns:a16="http://schemas.microsoft.com/office/drawing/2014/main" id="{40DFF40A-D562-4852-9C1A-22318109E8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72357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0"/>
            <a:ext cx="8915400" cy="6247864"/>
          </a:xfrm>
          <a:prstGeom prst="rect">
            <a:avLst/>
          </a:prstGeom>
        </p:spPr>
        <p:txBody>
          <a:bodyPr wrap="square">
            <a:spAutoFit/>
          </a:bodyPr>
          <a:lstStyle/>
          <a:p>
            <a:pPr algn="ctr">
              <a:defRPr/>
            </a:pPr>
            <a:r>
              <a:rPr lang="en-US" sz="4000" b="1" dirty="0">
                <a:solidFill>
                  <a:srgbClr val="FFFFFF"/>
                </a:solidFill>
                <a:latin typeface="Arial"/>
                <a:cs typeface="Arial"/>
              </a:rPr>
              <a:t>Obedient</a:t>
            </a:r>
            <a:endParaRPr lang="en-US" sz="4000" dirty="0">
              <a:solidFill>
                <a:srgbClr val="FFFFFF"/>
              </a:solidFill>
              <a:latin typeface="Arial"/>
              <a:cs typeface="Arial"/>
            </a:endParaRPr>
          </a:p>
          <a:p>
            <a:pPr algn="ctr">
              <a:defRPr/>
            </a:pPr>
            <a:r>
              <a:rPr lang="en-US" sz="4000" dirty="0">
                <a:solidFill>
                  <a:srgbClr val="FFFFFF"/>
                </a:solidFill>
                <a:latin typeface="Arial"/>
                <a:cs typeface="Arial"/>
              </a:rPr>
              <a:t>Although we won’t do it perfectly, our desire and aim will be to obey God </a:t>
            </a:r>
          </a:p>
          <a:p>
            <a:pPr algn="ctr">
              <a:defRPr/>
            </a:pPr>
            <a:r>
              <a:rPr lang="en-US" sz="4000" dirty="0">
                <a:solidFill>
                  <a:srgbClr val="FFFFFF"/>
                </a:solidFill>
                <a:latin typeface="Arial"/>
                <a:cs typeface="Arial"/>
              </a:rPr>
              <a:t> </a:t>
            </a:r>
          </a:p>
          <a:p>
            <a:pPr algn="ctr">
              <a:defRPr/>
            </a:pPr>
            <a:endParaRPr lang="en-US" sz="4000" b="1" dirty="0">
              <a:solidFill>
                <a:srgbClr val="FFFFFF"/>
              </a:solidFill>
              <a:latin typeface="Arial"/>
              <a:cs typeface="Arial"/>
            </a:endParaRPr>
          </a:p>
          <a:p>
            <a:pPr algn="ctr">
              <a:defRPr/>
            </a:pPr>
            <a:r>
              <a:rPr lang="en-US" sz="4000" b="1" dirty="0">
                <a:solidFill>
                  <a:srgbClr val="FFFFFF"/>
                </a:solidFill>
                <a:latin typeface="Arial"/>
                <a:cs typeface="Arial"/>
              </a:rPr>
              <a:t> </a:t>
            </a:r>
            <a:endParaRPr lang="en-US" sz="4000" dirty="0">
              <a:solidFill>
                <a:srgbClr val="FFFFFF"/>
              </a:solidFill>
              <a:latin typeface="Arial"/>
              <a:cs typeface="Arial"/>
            </a:endParaRPr>
          </a:p>
          <a:p>
            <a:pPr algn="ctr">
              <a:defRPr/>
            </a:pPr>
            <a:r>
              <a:rPr lang="en-US" sz="4000" dirty="0">
                <a:solidFill>
                  <a:srgbClr val="FFFFFF"/>
                </a:solidFill>
                <a:latin typeface="Arial"/>
                <a:cs typeface="Arial"/>
              </a:rPr>
              <a:t> </a:t>
            </a:r>
          </a:p>
          <a:p>
            <a:pPr algn="ctr">
              <a:defRPr/>
            </a:pPr>
            <a:endParaRPr lang="en-US" sz="4000" dirty="0">
              <a:solidFill>
                <a:srgbClr val="FFFFFF"/>
              </a:solidFill>
              <a:latin typeface="Arial"/>
              <a:cs typeface="Arial"/>
            </a:endParaRPr>
          </a:p>
          <a:p>
            <a:pPr algn="ctr">
              <a:defRPr/>
            </a:pPr>
            <a:r>
              <a:rPr lang="en-US" sz="4000" dirty="0">
                <a:solidFill>
                  <a:srgbClr val="FFFFFF"/>
                </a:solidFill>
                <a:latin typeface="Arial"/>
                <a:cs typeface="Arial"/>
              </a:rPr>
              <a:t> </a:t>
            </a:r>
          </a:p>
          <a:p>
            <a:pPr algn="ctr">
              <a:defRPr/>
            </a:pPr>
            <a:endParaRPr lang="en-US" sz="4000" dirty="0">
              <a:solidFill>
                <a:srgbClr val="FFFFFF"/>
              </a:solidFill>
              <a:latin typeface="Arial"/>
              <a:cs typeface="Arial"/>
            </a:endParaRPr>
          </a:p>
        </p:txBody>
      </p:sp>
      <p:pic>
        <p:nvPicPr>
          <p:cNvPr id="4" name="Picture 3" descr="A picture containing grass, tree, outdoor, sky&#10;&#10;Description automatically generated">
            <a:extLst>
              <a:ext uri="{FF2B5EF4-FFF2-40B4-BE49-F238E27FC236}">
                <a16:creationId xmlns:a16="http://schemas.microsoft.com/office/drawing/2014/main" id="{B2C81727-E4C7-4E5A-A46D-E36E2C3A74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07503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0"/>
            <a:ext cx="8915400" cy="6247864"/>
          </a:xfrm>
          <a:prstGeom prst="rect">
            <a:avLst/>
          </a:prstGeom>
        </p:spPr>
        <p:txBody>
          <a:bodyPr wrap="square">
            <a:spAutoFit/>
          </a:bodyPr>
          <a:lstStyle/>
          <a:p>
            <a:pPr algn="ctr">
              <a:defRPr/>
            </a:pPr>
            <a:r>
              <a:rPr lang="en-US" sz="4000" b="1" dirty="0">
                <a:solidFill>
                  <a:srgbClr val="FFFFFF"/>
                </a:solidFill>
                <a:latin typeface="Arial"/>
                <a:cs typeface="Arial"/>
              </a:rPr>
              <a:t>Obedient</a:t>
            </a:r>
            <a:endParaRPr lang="en-US" sz="4000" dirty="0">
              <a:solidFill>
                <a:srgbClr val="FFFFFF"/>
              </a:solidFill>
              <a:latin typeface="Arial"/>
              <a:cs typeface="Arial"/>
            </a:endParaRPr>
          </a:p>
          <a:p>
            <a:pPr algn="ctr">
              <a:defRPr/>
            </a:pPr>
            <a:r>
              <a:rPr lang="en-US" sz="4000" dirty="0">
                <a:solidFill>
                  <a:srgbClr val="FFFFFF"/>
                </a:solidFill>
                <a:latin typeface="Arial"/>
                <a:cs typeface="Arial"/>
              </a:rPr>
              <a:t>Although we won’t do it perfectly, our desire and aim will be to obey God </a:t>
            </a:r>
          </a:p>
          <a:p>
            <a:pPr algn="ctr">
              <a:defRPr/>
            </a:pPr>
            <a:r>
              <a:rPr lang="en-US" sz="4000" dirty="0">
                <a:solidFill>
                  <a:srgbClr val="FFFFFF"/>
                </a:solidFill>
                <a:latin typeface="Arial"/>
                <a:cs typeface="Arial"/>
              </a:rPr>
              <a:t> </a:t>
            </a:r>
          </a:p>
          <a:p>
            <a:pPr algn="ctr">
              <a:defRPr/>
            </a:pPr>
            <a:endParaRPr lang="en-US" sz="4000" b="1" dirty="0">
              <a:solidFill>
                <a:srgbClr val="FFFFFF"/>
              </a:solidFill>
              <a:latin typeface="Arial"/>
              <a:cs typeface="Arial"/>
            </a:endParaRPr>
          </a:p>
          <a:p>
            <a:pPr algn="ctr">
              <a:defRPr/>
            </a:pPr>
            <a:r>
              <a:rPr lang="en-US" sz="4000" b="1" dirty="0">
                <a:solidFill>
                  <a:srgbClr val="FFFFFF"/>
                </a:solidFill>
                <a:latin typeface="Arial"/>
                <a:cs typeface="Arial"/>
              </a:rPr>
              <a:t> </a:t>
            </a:r>
            <a:endParaRPr lang="en-US" sz="4000" dirty="0">
              <a:solidFill>
                <a:srgbClr val="FFFFFF"/>
              </a:solidFill>
              <a:latin typeface="Arial"/>
              <a:cs typeface="Arial"/>
            </a:endParaRPr>
          </a:p>
          <a:p>
            <a:pPr algn="ctr">
              <a:defRPr/>
            </a:pPr>
            <a:r>
              <a:rPr lang="en-US" sz="4000" dirty="0">
                <a:solidFill>
                  <a:srgbClr val="FFFFFF"/>
                </a:solidFill>
                <a:latin typeface="Arial"/>
                <a:cs typeface="Arial"/>
              </a:rPr>
              <a:t> </a:t>
            </a:r>
          </a:p>
          <a:p>
            <a:pPr algn="ctr">
              <a:defRPr/>
            </a:pPr>
            <a:endParaRPr lang="en-US" sz="4000" dirty="0">
              <a:solidFill>
                <a:srgbClr val="FFFFFF"/>
              </a:solidFill>
              <a:latin typeface="Arial"/>
              <a:cs typeface="Arial"/>
            </a:endParaRPr>
          </a:p>
          <a:p>
            <a:pPr algn="ctr">
              <a:defRPr/>
            </a:pPr>
            <a:r>
              <a:rPr lang="en-US" sz="4000" dirty="0">
                <a:solidFill>
                  <a:srgbClr val="FFFFFF"/>
                </a:solidFill>
                <a:latin typeface="Arial"/>
                <a:cs typeface="Arial"/>
              </a:rPr>
              <a:t> </a:t>
            </a:r>
          </a:p>
          <a:p>
            <a:pPr algn="ctr">
              <a:defRPr/>
            </a:pPr>
            <a:endParaRPr lang="en-US" sz="4000" dirty="0">
              <a:solidFill>
                <a:srgbClr val="FFFFFF"/>
              </a:solidFill>
              <a:latin typeface="Arial"/>
              <a:cs typeface="Arial"/>
            </a:endParaRPr>
          </a:p>
        </p:txBody>
      </p:sp>
      <p:pic>
        <p:nvPicPr>
          <p:cNvPr id="4" name="Picture 3" descr="A person standing next to a tree&#10;&#10;Description automatically generated">
            <a:extLst>
              <a:ext uri="{FF2B5EF4-FFF2-40B4-BE49-F238E27FC236}">
                <a16:creationId xmlns:a16="http://schemas.microsoft.com/office/drawing/2014/main" id="{C29317A9-E916-4EE5-B9A4-441358160D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66811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247864"/>
          </a:xfrm>
          <a:prstGeom prst="rect">
            <a:avLst/>
          </a:prstGeom>
        </p:spPr>
        <p:txBody>
          <a:bodyPr wrap="square">
            <a:spAutoFit/>
          </a:bodyPr>
          <a:lstStyle/>
          <a:p>
            <a:pPr algn="ctr"/>
            <a:r>
              <a:rPr lang="en-US" sz="4000" b="1" u="sng" dirty="0"/>
              <a:t>Ezekiel 3:20</a:t>
            </a:r>
            <a:endParaRPr lang="en-US" sz="4000" u="sng" dirty="0"/>
          </a:p>
          <a:p>
            <a:pPr algn="ctr"/>
            <a:r>
              <a:rPr lang="en-US" sz="4000" dirty="0"/>
              <a:t>“Again,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algn="ctr">
              <a:defRPr/>
            </a:pPr>
            <a:r>
              <a:rPr lang="en-US" sz="4000" b="1" dirty="0">
                <a:solidFill>
                  <a:srgbClr val="FFFFFF"/>
                </a:solidFill>
                <a:latin typeface="Arial"/>
                <a:cs typeface="Arial"/>
              </a:rPr>
              <a:t> </a:t>
            </a: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83287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170099"/>
          </a:xfrm>
          <a:prstGeom prst="rect">
            <a:avLst/>
          </a:prstGeom>
        </p:spPr>
        <p:txBody>
          <a:bodyPr wrap="square">
            <a:spAutoFit/>
          </a:bodyPr>
          <a:lstStyle/>
          <a:p>
            <a:pPr algn="ctr"/>
            <a:r>
              <a:rPr lang="en-US" sz="4000" b="1" u="sng" dirty="0"/>
              <a:t>Romans 6:14</a:t>
            </a:r>
            <a:endParaRPr lang="en-US" sz="4000" u="sng" dirty="0"/>
          </a:p>
          <a:p>
            <a:pPr algn="ctr"/>
            <a:r>
              <a:rPr lang="en-US" sz="4000" dirty="0"/>
              <a:t>“For sin shall not have dominion over you, for you are not under law but under grace.”</a:t>
            </a:r>
          </a:p>
          <a:p>
            <a:pPr algn="ctr">
              <a:defRPr/>
            </a:pPr>
            <a:r>
              <a:rPr lang="en-US" sz="4000" b="1" dirty="0">
                <a:solidFill>
                  <a:srgbClr val="FFFFFF"/>
                </a:solidFill>
                <a:latin typeface="Arial"/>
                <a:cs typeface="Arial"/>
              </a:rPr>
              <a:t> </a:t>
            </a: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323181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2554545"/>
          </a:xfrm>
          <a:prstGeom prst="rect">
            <a:avLst/>
          </a:prstGeom>
        </p:spPr>
        <p:txBody>
          <a:bodyPr wrap="square">
            <a:spAutoFit/>
          </a:bodyPr>
          <a:lstStyle/>
          <a:p>
            <a:pPr algn="ctr"/>
            <a:r>
              <a:rPr lang="en-US" sz="4000" dirty="0"/>
              <a:t>The law demanded perfect </a:t>
            </a:r>
            <a:r>
              <a:rPr lang="en-US" sz="4000" b="1" i="1" dirty="0"/>
              <a:t>human</a:t>
            </a:r>
            <a:r>
              <a:rPr lang="en-US" sz="4000" dirty="0"/>
              <a:t> righteousness </a:t>
            </a:r>
          </a:p>
          <a:p>
            <a:pPr algn="ctr"/>
            <a:r>
              <a:rPr lang="en-US" sz="4000" dirty="0"/>
              <a:t>and condemned every sin </a:t>
            </a:r>
          </a:p>
          <a:p>
            <a:pPr algn="ctr"/>
            <a:r>
              <a:rPr lang="en-US" sz="4000" b="1" dirty="0"/>
              <a:t> </a:t>
            </a:r>
            <a:endParaRPr lang="en-US" sz="4000" dirty="0"/>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814708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268200" cy="5029200"/>
          </a:xfrm>
          <a:prstGeom prst="rect">
            <a:avLst/>
          </a:prstGeom>
        </p:spPr>
        <p:txBody>
          <a:bodyPr/>
          <a:lstStyle/>
          <a:p>
            <a:pPr algn="ctr"/>
            <a:r>
              <a:rPr lang="en-US" sz="4000" b="1" u="sng" dirty="0"/>
              <a:t>Galatians 5:22-23</a:t>
            </a:r>
            <a:endParaRPr lang="en-US" sz="4000" u="sng" dirty="0"/>
          </a:p>
          <a:p>
            <a:pPr algn="ctr"/>
            <a:r>
              <a:rPr lang="en-US" sz="4000" dirty="0"/>
              <a:t>22 But the fruit of the Spirit is love, joy, peace, longsuffering, kindness, goodness, faithfulness, 23 gentleness, self-control. Against such there is no law. </a:t>
            </a:r>
          </a:p>
          <a:p>
            <a:pPr algn="ctr"/>
            <a:r>
              <a:rPr lang="en-US" sz="4000" dirty="0"/>
              <a:t> </a:t>
            </a:r>
          </a:p>
          <a:p>
            <a:pPr algn="ctr"/>
            <a:endParaRPr lang="en-US" sz="4000" dirty="0">
              <a:solidFill>
                <a:srgbClr val="FFFFFF"/>
              </a:solidFill>
              <a:latin typeface="Verdana" pitchFamily="34" charset="0"/>
              <a:cs typeface="Arial" charset="0"/>
            </a:endParaRPr>
          </a:p>
        </p:txBody>
      </p:sp>
    </p:spTree>
    <p:extLst>
      <p:ext uri="{BB962C8B-B14F-4D97-AF65-F5344CB8AC3E}">
        <p14:creationId xmlns:p14="http://schemas.microsoft.com/office/powerpoint/2010/main" val="16919816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3785652"/>
          </a:xfrm>
          <a:prstGeom prst="rect">
            <a:avLst/>
          </a:prstGeom>
        </p:spPr>
        <p:txBody>
          <a:bodyPr wrap="square">
            <a:spAutoFit/>
          </a:bodyPr>
          <a:lstStyle/>
          <a:p>
            <a:pPr algn="ctr"/>
            <a:r>
              <a:rPr lang="en-US" sz="4000" b="1" u="sng" dirty="0"/>
              <a:t>Ezekiel 18:4</a:t>
            </a:r>
            <a:endParaRPr lang="en-US" sz="4000" u="sng" dirty="0"/>
          </a:p>
          <a:p>
            <a:pPr algn="ctr"/>
            <a:r>
              <a:rPr lang="en-US" sz="4000" dirty="0"/>
              <a:t>"Behold, all souls are Mine; The soul of the father As well as the soul of the son is Mine; The soul who sins shall die.</a:t>
            </a:r>
          </a:p>
          <a:p>
            <a:pPr algn="ctr">
              <a:defRPr/>
            </a:pPr>
            <a:r>
              <a:rPr lang="en-US" sz="4000" b="1" dirty="0">
                <a:solidFill>
                  <a:srgbClr val="FFFFFF"/>
                </a:solidFill>
                <a:latin typeface="Arial"/>
                <a:cs typeface="Arial"/>
              </a:rPr>
              <a:t> </a:t>
            </a: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329911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4401205"/>
          </a:xfrm>
          <a:prstGeom prst="rect">
            <a:avLst/>
          </a:prstGeom>
        </p:spPr>
        <p:txBody>
          <a:bodyPr wrap="square">
            <a:spAutoFit/>
          </a:bodyPr>
          <a:lstStyle/>
          <a:p>
            <a:pPr algn="ctr"/>
            <a:r>
              <a:rPr lang="en-US" sz="4000" b="1" u="sng" dirty="0"/>
              <a:t>Romans 5:15-21</a:t>
            </a:r>
            <a:endParaRPr lang="en-US" sz="4000" u="sng" dirty="0"/>
          </a:p>
          <a:p>
            <a:pPr algn="ctr"/>
            <a:r>
              <a:rPr lang="en-US" sz="4000" dirty="0"/>
              <a:t>15 But the free gift is not like the offense. For if by the one man's offense many died, much more the grace of God and the gift by the grace of the one Man, Jesus Christ, abounded to many. </a:t>
            </a:r>
          </a:p>
          <a:p>
            <a:pPr algn="ctr"/>
            <a:r>
              <a:rPr lang="en-US" sz="4000" dirty="0"/>
              <a:t> </a:t>
            </a:r>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1662201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478970"/>
          </a:xfrm>
          <a:prstGeom prst="rect">
            <a:avLst/>
          </a:prstGeom>
        </p:spPr>
        <p:txBody>
          <a:bodyPr wrap="square">
            <a:spAutoFit/>
          </a:bodyPr>
          <a:lstStyle/>
          <a:p>
            <a:pPr algn="ctr"/>
            <a:r>
              <a:rPr lang="en-US" sz="4000" dirty="0"/>
              <a:t>16 And the gift is not like that which came through the one who sinned. For the judgment which came from one offense resulted in condemnation, but the free gift which came from many offenses resulted in justification. 17 For if by the one man's offense death reigned through the one, much more those who receive abundance of grace and of the gift of righteousness will reign in life through the One, Jesus Christ.) </a:t>
            </a:r>
          </a:p>
          <a:p>
            <a:pPr algn="ctr"/>
            <a:r>
              <a:rPr lang="en-US" sz="4000" dirty="0"/>
              <a:t> </a:t>
            </a:r>
          </a:p>
          <a:p>
            <a:pPr algn="ctr"/>
            <a:r>
              <a:rPr lang="en-US" sz="4000" dirty="0"/>
              <a:t> </a:t>
            </a:r>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953506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632311"/>
          </a:xfrm>
          <a:prstGeom prst="rect">
            <a:avLst/>
          </a:prstGeom>
        </p:spPr>
        <p:txBody>
          <a:bodyPr wrap="square">
            <a:spAutoFit/>
          </a:bodyPr>
          <a:lstStyle/>
          <a:p>
            <a:pPr algn="ctr"/>
            <a:r>
              <a:rPr lang="en-US" sz="4000" dirty="0"/>
              <a:t>18 Therefore, as through one man's offense judgment came to all men, resulting in condemnation, even so through one Man's righteous act the free gift came to all men, resulting in justification of life. 19 For as by one man's disobedience many were made sinners, so also by one Man's obedience many will be made righteous. </a:t>
            </a:r>
          </a:p>
          <a:p>
            <a:pPr algn="ctr"/>
            <a:r>
              <a:rPr lang="en-US" sz="4000" dirty="0"/>
              <a:t> </a:t>
            </a:r>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90693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4401205"/>
          </a:xfrm>
          <a:prstGeom prst="rect">
            <a:avLst/>
          </a:prstGeom>
        </p:spPr>
        <p:txBody>
          <a:bodyPr wrap="square">
            <a:spAutoFit/>
          </a:bodyPr>
          <a:lstStyle/>
          <a:p>
            <a:pPr algn="ctr"/>
            <a:r>
              <a:rPr lang="en-US" sz="4000" dirty="0"/>
              <a:t>20 Moreover the law entered that the offense might abound. But where sin abounded, grace abounded much more, 21 so that as sin reigned in death, even so grace might reign through righteousness to eternal life through Jesus Christ our Lord. </a:t>
            </a:r>
          </a:p>
          <a:p>
            <a:pPr algn="ctr"/>
            <a:r>
              <a:rPr lang="en-US" sz="4000" b="1" dirty="0"/>
              <a:t> </a:t>
            </a:r>
            <a:endParaRPr lang="en-US" sz="4000" dirty="0"/>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130473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2554545"/>
          </a:xfrm>
          <a:prstGeom prst="rect">
            <a:avLst/>
          </a:prstGeom>
        </p:spPr>
        <p:txBody>
          <a:bodyPr wrap="square">
            <a:spAutoFit/>
          </a:bodyPr>
          <a:lstStyle/>
          <a:p>
            <a:pPr algn="ctr"/>
            <a:r>
              <a:rPr lang="en-US" sz="4000" b="1" dirty="0"/>
              <a:t>The only salvation God offers us is "Eternal Salvation" </a:t>
            </a:r>
            <a:endParaRPr lang="en-US" sz="4000" dirty="0"/>
          </a:p>
          <a:p>
            <a:pPr algn="ctr"/>
            <a:r>
              <a:rPr lang="en-US" sz="4000" b="1" dirty="0"/>
              <a:t> </a:t>
            </a:r>
            <a:endParaRPr lang="en-US" sz="4000" dirty="0"/>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3905582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3785652"/>
          </a:xfrm>
          <a:prstGeom prst="rect">
            <a:avLst/>
          </a:prstGeom>
        </p:spPr>
        <p:txBody>
          <a:bodyPr wrap="square">
            <a:spAutoFit/>
          </a:bodyPr>
          <a:lstStyle/>
          <a:p>
            <a:pPr algn="ctr"/>
            <a:r>
              <a:rPr lang="en-US" sz="4000" b="1" u="sng" dirty="0"/>
              <a:t>Hebrews 5:9</a:t>
            </a:r>
            <a:endParaRPr lang="en-US" sz="4000" u="sng" dirty="0"/>
          </a:p>
          <a:p>
            <a:pPr algn="ctr"/>
            <a:r>
              <a:rPr lang="en-US" sz="4000" dirty="0"/>
              <a:t>“And having been perfected, He became the author of eternal salvation to all who obey Him…” </a:t>
            </a:r>
          </a:p>
          <a:p>
            <a:pPr algn="ctr"/>
            <a:r>
              <a:rPr lang="en-US" sz="4000" dirty="0"/>
              <a:t> </a:t>
            </a:r>
          </a:p>
          <a:p>
            <a:pPr lvl="0" algn="ctr">
              <a:defRPr/>
            </a:pPr>
            <a:r>
              <a:rPr lang="en-US" sz="4000" b="1" dirty="0">
                <a:solidFill>
                  <a:srgbClr val="FFFFFF"/>
                </a:solidFill>
              </a:rPr>
              <a:t> </a:t>
            </a:r>
            <a:endParaRPr lang="en-US" sz="4000" dirty="0">
              <a:solidFill>
                <a:srgbClr val="FFFFFF"/>
              </a:solidFill>
            </a:endParaRPr>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3249208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785652"/>
          </a:xfrm>
          <a:prstGeom prst="rect">
            <a:avLst/>
          </a:prstGeom>
        </p:spPr>
        <p:txBody>
          <a:bodyPr wrap="square">
            <a:spAutoFit/>
          </a:bodyPr>
          <a:lstStyle/>
          <a:p>
            <a:pPr algn="ctr"/>
            <a:r>
              <a:rPr lang="en-US" sz="4000" b="1" dirty="0"/>
              <a:t>Christ is Savior, </a:t>
            </a:r>
          </a:p>
          <a:p>
            <a:pPr algn="ctr"/>
            <a:r>
              <a:rPr lang="en-US" sz="4000" b="1" dirty="0"/>
              <a:t>not probation officer!</a:t>
            </a:r>
            <a:endParaRPr lang="en-US" sz="4000" dirty="0"/>
          </a:p>
          <a:p>
            <a:pPr algn="ctr"/>
            <a:r>
              <a:rPr lang="en-US" sz="4000" b="1" dirty="0"/>
              <a:t> </a:t>
            </a:r>
            <a:endParaRPr lang="en-US" sz="4000" dirty="0"/>
          </a:p>
          <a:p>
            <a:pPr lvl="0" algn="ctr">
              <a:defRPr/>
            </a:pPr>
            <a:r>
              <a:rPr lang="en-US" sz="4000" b="1" dirty="0">
                <a:solidFill>
                  <a:srgbClr val="FFFFFF"/>
                </a:solidFill>
              </a:rPr>
              <a:t> </a:t>
            </a:r>
            <a:endParaRPr lang="en-US" sz="4000" dirty="0">
              <a:solidFill>
                <a:srgbClr val="FFFFFF"/>
              </a:solidFill>
            </a:endParaRPr>
          </a:p>
          <a:p>
            <a:pPr algn="ctr">
              <a:defRPr/>
            </a:pPr>
            <a:r>
              <a:rPr lang="en-US" sz="4000" b="1" dirty="0">
                <a:solidFill>
                  <a:srgbClr val="FFFFFF"/>
                </a:solidFill>
                <a:latin typeface="Arial"/>
                <a:cs typeface="Arial"/>
              </a:rPr>
              <a:t> </a:t>
            </a: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459161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2554545"/>
          </a:xfrm>
          <a:prstGeom prst="rect">
            <a:avLst/>
          </a:prstGeom>
        </p:spPr>
        <p:txBody>
          <a:bodyPr wrap="square">
            <a:spAutoFit/>
          </a:bodyPr>
          <a:lstStyle/>
          <a:p>
            <a:pPr algn="ctr">
              <a:defRPr/>
            </a:pPr>
            <a:r>
              <a:rPr lang="en-US" sz="4000" b="1" dirty="0">
                <a:solidFill>
                  <a:srgbClr val="FFFFFF"/>
                </a:solidFill>
                <a:latin typeface="Arial"/>
                <a:cs typeface="Arial"/>
              </a:rPr>
              <a:t>1. How confident are you that you can trust the Lord in every circumstance? </a:t>
            </a:r>
            <a:endParaRPr lang="en-US" sz="4000" dirty="0">
              <a:solidFill>
                <a:srgbClr val="FFFFFF"/>
              </a:solidFill>
              <a:latin typeface="Arial"/>
              <a:cs typeface="Arial"/>
            </a:endParaRPr>
          </a:p>
          <a:p>
            <a:pPr algn="ctr">
              <a:defRPr/>
            </a:pPr>
            <a:r>
              <a:rPr lang="en-US" sz="4000" b="1" dirty="0">
                <a:solidFill>
                  <a:srgbClr val="FFFFFF"/>
                </a:solidFill>
                <a:latin typeface="Arial"/>
                <a:cs typeface="Arial"/>
              </a:rPr>
              <a:t> </a:t>
            </a: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2983303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170099"/>
          </a:xfrm>
          <a:prstGeom prst="rect">
            <a:avLst/>
          </a:prstGeom>
        </p:spPr>
        <p:txBody>
          <a:bodyPr wrap="square">
            <a:spAutoFit/>
          </a:bodyPr>
          <a:lstStyle/>
          <a:p>
            <a:pPr algn="ctr"/>
            <a:r>
              <a:rPr lang="en-US" sz="4000" b="1" dirty="0"/>
              <a:t>2. In what ways has He demonstrated His faithfulness in your life? </a:t>
            </a:r>
            <a:endParaRPr lang="en-US" sz="4000" dirty="0"/>
          </a:p>
          <a:p>
            <a:pPr algn="ctr"/>
            <a:r>
              <a:rPr lang="en-US" sz="4000" b="1" dirty="0"/>
              <a:t> </a:t>
            </a:r>
            <a:endParaRPr lang="en-US" sz="4000" dirty="0"/>
          </a:p>
          <a:p>
            <a:pPr algn="ctr">
              <a:defRPr/>
            </a:pPr>
            <a:r>
              <a:rPr lang="en-US" sz="4000" dirty="0">
                <a:solidFill>
                  <a:srgbClr val="FFFFFF"/>
                </a:solidFill>
                <a:latin typeface="Arial"/>
                <a:cs typeface="Arial"/>
              </a:rPr>
              <a:t> </a:t>
            </a:r>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3173097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b="1" dirty="0"/>
              <a:t>Faithfulness is one of the most important qualities in a person’s life</a:t>
            </a:r>
            <a:endParaRPr lang="en-US" sz="4000" dirty="0"/>
          </a:p>
          <a:p>
            <a:pPr algn="ctr"/>
            <a:r>
              <a:rPr lang="en-US" sz="4000" b="1" dirty="0"/>
              <a:t> </a:t>
            </a:r>
            <a:endParaRPr lang="en-US" sz="4000" dirty="0"/>
          </a:p>
          <a:p>
            <a:pPr algn="ctr"/>
            <a:r>
              <a:rPr lang="en-US" sz="4000" dirty="0"/>
              <a:t> </a:t>
            </a:r>
          </a:p>
          <a:p>
            <a:pPr lvl="0" algn="ctr" fontAlgn="base">
              <a:spcBef>
                <a:spcPct val="0"/>
              </a:spcBef>
              <a:spcAft>
                <a:spcPct val="0"/>
              </a:spcAft>
              <a:defRPr/>
            </a:pPr>
            <a:endParaRPr lang="en-US" sz="4000" dirty="0">
              <a:solidFill>
                <a:srgbClr val="FFFFFF"/>
              </a:solidFill>
              <a:latin typeface="Verdana" pitchFamily="34" charset="0"/>
              <a:cs typeface="Arial" charset="0"/>
            </a:endParaRPr>
          </a:p>
        </p:txBody>
      </p:sp>
    </p:spTree>
    <p:extLst>
      <p:ext uri="{BB962C8B-B14F-4D97-AF65-F5344CB8AC3E}">
        <p14:creationId xmlns:p14="http://schemas.microsoft.com/office/powerpoint/2010/main" val="31486986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9941183"/>
          </a:xfrm>
          <a:prstGeom prst="rect">
            <a:avLst/>
          </a:prstGeom>
        </p:spPr>
        <p:txBody>
          <a:bodyPr wrap="square">
            <a:spAutoFit/>
          </a:bodyPr>
          <a:lstStyle/>
          <a:p>
            <a:pPr algn="ctr"/>
            <a:r>
              <a:rPr lang="en-US" sz="4000" b="1" dirty="0"/>
              <a:t>3. How faithful are you to other people in your life? </a:t>
            </a:r>
            <a:endParaRPr lang="en-US" sz="4000" dirty="0"/>
          </a:p>
          <a:p>
            <a:pPr algn="ctr"/>
            <a:r>
              <a:rPr lang="en-US" sz="4000" b="1" dirty="0"/>
              <a:t> </a:t>
            </a:r>
            <a:endParaRPr lang="en-US" sz="4000" dirty="0"/>
          </a:p>
          <a:p>
            <a:pPr lvl="0" algn="ctr">
              <a:defRPr/>
            </a:pPr>
            <a:endParaRPr lang="en-US" sz="4000" b="1" dirty="0">
              <a:solidFill>
                <a:srgbClr val="FFFFFF"/>
              </a:solidFill>
            </a:endParaRPr>
          </a:p>
          <a:p>
            <a:pPr lvl="0" algn="ctr">
              <a:defRPr/>
            </a:pPr>
            <a:r>
              <a:rPr lang="en-US" sz="4000" b="1" dirty="0">
                <a:solidFill>
                  <a:srgbClr val="FFFFFF"/>
                </a:solidFill>
              </a:rPr>
              <a:t> </a:t>
            </a:r>
            <a:endParaRPr lang="en-US" sz="4000" dirty="0">
              <a:solidFill>
                <a:srgbClr val="FFFFFF"/>
              </a:solidFill>
            </a:endParaRPr>
          </a:p>
          <a:p>
            <a:pPr lvl="0" algn="ctr">
              <a:defRPr/>
            </a:pPr>
            <a:r>
              <a:rPr lang="en-US" sz="4000" dirty="0">
                <a:solidFill>
                  <a:srgbClr val="FFFFFF"/>
                </a:solidFill>
              </a:rPr>
              <a:t> </a:t>
            </a:r>
          </a:p>
          <a:p>
            <a:pPr lvl="0" algn="ctr">
              <a:defRPr/>
            </a:pPr>
            <a:endParaRPr lang="en-US" sz="4000" dirty="0">
              <a:solidFill>
                <a:srgbClr val="FFFFFF"/>
              </a:solidFill>
            </a:endParaRPr>
          </a:p>
          <a:p>
            <a:pPr lvl="0" algn="ctr">
              <a:defRPr/>
            </a:pPr>
            <a:r>
              <a:rPr lang="en-US" sz="4000" dirty="0">
                <a:solidFill>
                  <a:srgbClr val="FFFFFF"/>
                </a:solidFill>
              </a:rPr>
              <a:t> </a:t>
            </a:r>
          </a:p>
          <a:p>
            <a:pPr lvl="0" algn="ctr">
              <a:defRPr/>
            </a:pPr>
            <a:endParaRPr lang="en-US" sz="4000" b="1" dirty="0">
              <a:solidFill>
                <a:srgbClr val="FFFFFF"/>
              </a:solidFill>
            </a:endParaRPr>
          </a:p>
          <a:p>
            <a:pPr lvl="0" algn="ctr">
              <a:defRPr/>
            </a:pPr>
            <a:r>
              <a:rPr lang="en-US" sz="4000" b="1" dirty="0">
                <a:solidFill>
                  <a:srgbClr val="FFFFFF"/>
                </a:solidFill>
              </a:rPr>
              <a:t> </a:t>
            </a:r>
            <a:endParaRPr lang="en-US" sz="4000" dirty="0">
              <a:solidFill>
                <a:srgbClr val="FFFFFF"/>
              </a:solidFill>
            </a:endParaRPr>
          </a:p>
          <a:p>
            <a:pPr lvl="0" algn="ctr">
              <a:defRPr/>
            </a:pPr>
            <a:r>
              <a:rPr lang="en-US" sz="4000" dirty="0">
                <a:solidFill>
                  <a:srgbClr val="FFFFFF"/>
                </a:solidFill>
              </a:rPr>
              <a:t> </a:t>
            </a:r>
          </a:p>
          <a:p>
            <a:pPr lvl="0" algn="ctr">
              <a:defRPr/>
            </a:pPr>
            <a:endParaRPr lang="en-US" sz="4000" dirty="0">
              <a:solidFill>
                <a:srgbClr val="FFFFFF"/>
              </a:solidFill>
            </a:endParaRPr>
          </a:p>
          <a:p>
            <a:pPr algn="ctr">
              <a:defRPr/>
            </a:pPr>
            <a:r>
              <a:rPr lang="en-US" sz="4000" dirty="0">
                <a:solidFill>
                  <a:srgbClr val="FFFFFF"/>
                </a:solidFill>
                <a:latin typeface="Arial"/>
                <a:cs typeface="Arial"/>
              </a:rPr>
              <a:t> </a:t>
            </a:r>
          </a:p>
          <a:p>
            <a:pPr algn="ctr">
              <a:defRPr/>
            </a:pPr>
            <a:endParaRPr lang="en-US" sz="4000" dirty="0">
              <a:solidFill>
                <a:srgbClr val="FFFFFF"/>
              </a:solidFill>
              <a:latin typeface="Arial"/>
              <a:cs typeface="Arial"/>
            </a:endParaRPr>
          </a:p>
          <a:p>
            <a:pPr algn="ctr">
              <a:defRPr/>
            </a:pPr>
            <a:r>
              <a:rPr lang="en-US" sz="4000" dirty="0">
                <a:solidFill>
                  <a:srgbClr val="FFFFFF"/>
                </a:solidFill>
                <a:latin typeface="Arial"/>
                <a:cs typeface="Arial"/>
              </a:rPr>
              <a:t> </a:t>
            </a:r>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2049829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268200" cy="5016758"/>
          </a:xfrm>
          <a:prstGeom prst="rect">
            <a:avLst/>
          </a:prstGeom>
        </p:spPr>
        <p:txBody>
          <a:bodyPr wrap="square">
            <a:spAutoFit/>
          </a:bodyPr>
          <a:lstStyle/>
          <a:p>
            <a:pPr algn="ctr"/>
            <a:r>
              <a:rPr lang="en-US" sz="4000" b="1" dirty="0"/>
              <a:t>4. How faithful are you to the Lord?</a:t>
            </a:r>
            <a:endParaRPr lang="en-US" sz="4000" dirty="0"/>
          </a:p>
          <a:p>
            <a:pPr lvl="0" algn="ctr">
              <a:defRPr/>
            </a:pPr>
            <a:r>
              <a:rPr lang="en-US" sz="4000" dirty="0">
                <a:solidFill>
                  <a:srgbClr val="FFFFFF"/>
                </a:solidFill>
              </a:rPr>
              <a:t> </a:t>
            </a:r>
          </a:p>
          <a:p>
            <a:pPr algn="ctr">
              <a:defRPr/>
            </a:pPr>
            <a:endParaRPr lang="en-US" sz="4000" b="1" dirty="0">
              <a:solidFill>
                <a:srgbClr val="FFFFFF"/>
              </a:solidFill>
              <a:latin typeface="Arial"/>
              <a:cs typeface="Arial"/>
            </a:endParaRPr>
          </a:p>
          <a:p>
            <a:pPr algn="ctr">
              <a:defRPr/>
            </a:pPr>
            <a:r>
              <a:rPr lang="en-US" sz="4000" b="1" dirty="0">
                <a:solidFill>
                  <a:srgbClr val="FFFFFF"/>
                </a:solidFill>
                <a:latin typeface="Arial"/>
                <a:cs typeface="Arial"/>
              </a:rPr>
              <a:t> </a:t>
            </a:r>
            <a:endParaRPr lang="en-US" sz="4000" dirty="0">
              <a:solidFill>
                <a:srgbClr val="FFFFFF"/>
              </a:solidFill>
              <a:latin typeface="Arial"/>
              <a:cs typeface="Arial"/>
            </a:endParaRPr>
          </a:p>
          <a:p>
            <a:pPr algn="ctr">
              <a:defRPr/>
            </a:pPr>
            <a:r>
              <a:rPr lang="en-US" sz="4000" dirty="0">
                <a:solidFill>
                  <a:srgbClr val="FFFFFF"/>
                </a:solidFill>
                <a:latin typeface="Arial"/>
                <a:cs typeface="Arial"/>
              </a:rPr>
              <a:t> </a:t>
            </a:r>
          </a:p>
          <a:p>
            <a:pPr algn="ctr">
              <a:defRPr/>
            </a:pPr>
            <a:endParaRPr lang="en-US" sz="4000" dirty="0">
              <a:solidFill>
                <a:srgbClr val="FFFFFF"/>
              </a:solidFill>
              <a:latin typeface="Arial"/>
              <a:cs typeface="Arial"/>
            </a:endParaRPr>
          </a:p>
          <a:p>
            <a:pPr algn="ctr">
              <a:defRPr/>
            </a:pPr>
            <a:r>
              <a:rPr lang="en-US" sz="4000" dirty="0">
                <a:solidFill>
                  <a:srgbClr val="FFFFFF"/>
                </a:solidFill>
                <a:latin typeface="Arial"/>
                <a:cs typeface="Arial"/>
              </a:rPr>
              <a:t> </a:t>
            </a:r>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1712924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rPr>
              <a:t>Donate with our QR code app to </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rPr>
              <a:t>Amazing Grace Christian Fellowship</a:t>
            </a: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rPr>
              <a:t>Donations are Deeply Appreciated!</a:t>
            </a:r>
            <a:endParaRPr kumimoji="0" lang="en-US" sz="40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937"/>
            <a:ext cx="12192000" cy="5355312"/>
          </a:xfrm>
          <a:prstGeom prst="rect">
            <a:avLst/>
          </a:prstGeom>
        </p:spPr>
        <p:txBody>
          <a:bodyPr wrap="square">
            <a:spAutoFit/>
          </a:bodyPr>
          <a:lstStyle/>
          <a:p>
            <a:pPr algn="ctr"/>
            <a:r>
              <a:rPr lang="en-US" sz="3800" b="1" u="sng" dirty="0"/>
              <a:t> Genesis 32:9-10</a:t>
            </a:r>
            <a:endParaRPr lang="en-US" sz="3800" u="sng" dirty="0"/>
          </a:p>
          <a:p>
            <a:pPr algn="ctr"/>
            <a:r>
              <a:rPr lang="en-US" sz="3800" dirty="0"/>
              <a:t>9 Then Jacob said, "O God of my father Abraham and God of my father Isaac, the LORD who said to me, 'Return to your country and to your family, and I will deal well with you': 10 I am not worthy of the least of all the mercies and of all the truth which You have shown Your servant; for I crossed over this Jordan with my staff, and now I have become two companies.</a:t>
            </a:r>
          </a:p>
          <a:p>
            <a:pPr algn="ctr"/>
            <a:endParaRPr lang="en-US" sz="3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8409"/>
            <a:ext cx="12192000" cy="1323439"/>
          </a:xfrm>
          <a:prstGeom prst="rect">
            <a:avLst/>
          </a:prstGeom>
        </p:spPr>
        <p:txBody>
          <a:bodyPr wrap="square">
            <a:spAutoFit/>
          </a:bodyPr>
          <a:lstStyle/>
          <a:p>
            <a:pPr algn="ctr"/>
            <a:r>
              <a:rPr lang="en-US" sz="4000" b="1" dirty="0"/>
              <a:t>Scripture Affirms </a:t>
            </a:r>
          </a:p>
          <a:p>
            <a:pPr algn="ctr"/>
            <a:r>
              <a:rPr lang="en-US" sz="4000" b="1" dirty="0"/>
              <a:t>God’s Faithfulness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112456"/>
            <a:ext cx="8915400" cy="1323439"/>
          </a:xfrm>
          <a:prstGeom prst="rect">
            <a:avLst/>
          </a:prstGeom>
        </p:spPr>
        <p:txBody>
          <a:bodyPr wrap="square">
            <a:spAutoFit/>
          </a:bodyPr>
          <a:lstStyle/>
          <a:p>
            <a:pPr algn="ctr"/>
            <a:endParaRPr lang="en-US" sz="4000" dirty="0"/>
          </a:p>
          <a:p>
            <a:pPr algn="ctr"/>
            <a:r>
              <a:rPr lang="en-US" sz="4000" b="1" dirty="0"/>
              <a:t> </a:t>
            </a:r>
            <a:endParaRPr lang="en-US" sz="4000" dirty="0"/>
          </a:p>
        </p:txBody>
      </p:sp>
      <p:sp>
        <p:nvSpPr>
          <p:cNvPr id="4" name="Rectangle 3"/>
          <p:cNvSpPr/>
          <p:nvPr/>
        </p:nvSpPr>
        <p:spPr>
          <a:xfrm>
            <a:off x="0" y="76200"/>
            <a:ext cx="12192000" cy="3785652"/>
          </a:xfrm>
          <a:prstGeom prst="rect">
            <a:avLst/>
          </a:prstGeom>
        </p:spPr>
        <p:txBody>
          <a:bodyPr wrap="square">
            <a:spAutoFit/>
          </a:bodyPr>
          <a:lstStyle/>
          <a:p>
            <a:pPr algn="ctr"/>
            <a:r>
              <a:rPr lang="en-US" sz="4000" b="1" u="sng" dirty="0"/>
              <a:t>Deuteronomy 7:9</a:t>
            </a:r>
            <a:r>
              <a:rPr lang="en-US" sz="4000" u="sng" dirty="0"/>
              <a:t> </a:t>
            </a:r>
          </a:p>
          <a:p>
            <a:pPr algn="ctr"/>
            <a:r>
              <a:rPr lang="en-US" sz="4000" dirty="0"/>
              <a:t>“Know therefore that the Lord your God, He is God, the faithful God, who keeps His covenant and His lovingkindness to a thousandth generation with those who love Him and keep His commandments.” </a:t>
            </a:r>
          </a:p>
          <a:p>
            <a:pPr algn="ctr"/>
            <a:endParaRPr lang="en-US" sz="4000" b="1" dirty="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200"/>
            <a:ext cx="12192000" cy="3170099"/>
          </a:xfrm>
          <a:prstGeom prst="rect">
            <a:avLst/>
          </a:prstGeom>
        </p:spPr>
        <p:txBody>
          <a:bodyPr wrap="square">
            <a:spAutoFit/>
          </a:bodyPr>
          <a:lstStyle/>
          <a:p>
            <a:pPr algn="ctr"/>
            <a:r>
              <a:rPr lang="en-US" sz="4000" b="1" u="sng" dirty="0"/>
              <a:t>Psalm 33:4</a:t>
            </a:r>
            <a:r>
              <a:rPr lang="en-US" sz="4000" u="sng" dirty="0"/>
              <a:t> </a:t>
            </a:r>
          </a:p>
          <a:p>
            <a:pPr algn="ctr"/>
            <a:r>
              <a:rPr lang="en-US" sz="4000" dirty="0"/>
              <a:t>“For the word of the Lord is upright, and all His work is done in faithfulness.” </a:t>
            </a:r>
          </a:p>
          <a:p>
            <a:pPr algn="ctr"/>
            <a:r>
              <a:rPr lang="en-US" sz="4000" dirty="0"/>
              <a:t> </a:t>
            </a:r>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20302</TotalTime>
  <Words>2157</Words>
  <Application>Microsoft Office PowerPoint</Application>
  <PresentationFormat>Widescreen</PresentationFormat>
  <Paragraphs>311</Paragraphs>
  <Slides>60</Slides>
  <Notes>2</Notes>
  <HiddenSlides>0</HiddenSlides>
  <MMClips>1</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60</vt:i4>
      </vt:variant>
    </vt:vector>
  </HeadingPairs>
  <TitlesOfParts>
    <vt:vector size="69" baseType="lpstr">
      <vt:lpstr>Arial</vt:lpstr>
      <vt:lpstr>Calibri</vt:lpstr>
      <vt:lpstr>Tahoma</vt:lpstr>
      <vt:lpstr>Times New Roman</vt:lpstr>
      <vt:lpstr>Verdana</vt:lpstr>
      <vt:lpstr>Verdana Pro</vt:lpstr>
      <vt:lpstr>1_Mountain Top</vt:lpstr>
      <vt:lpstr>2_Mountain Top</vt:lpstr>
      <vt:lpstr>3_Mountain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Placido Soliven</dc:creator>
  <cp:lastModifiedBy>Placido soliven</cp:lastModifiedBy>
  <cp:revision>1251</cp:revision>
  <dcterms:created xsi:type="dcterms:W3CDTF">2013-06-05T21:04:28Z</dcterms:created>
  <dcterms:modified xsi:type="dcterms:W3CDTF">2026-06-19T20:43:38Z</dcterms:modified>
</cp:coreProperties>
</file>