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6"/>
  </p:notesMasterIdLst>
  <p:handoutMasterIdLst>
    <p:handoutMasterId r:id="rId57"/>
  </p:handoutMasterIdLst>
  <p:sldIdLst>
    <p:sldId id="1745"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1638" r:id="rId17"/>
    <p:sldId id="981" r:id="rId18"/>
    <p:sldId id="980" r:id="rId19"/>
    <p:sldId id="985" r:id="rId20"/>
    <p:sldId id="984" r:id="rId21"/>
    <p:sldId id="1003" r:id="rId22"/>
    <p:sldId id="983" r:id="rId23"/>
    <p:sldId id="1002" r:id="rId24"/>
    <p:sldId id="1016" r:id="rId25"/>
    <p:sldId id="1015" r:id="rId26"/>
    <p:sldId id="1026" r:id="rId27"/>
    <p:sldId id="1678" r:id="rId28"/>
    <p:sldId id="1617" r:id="rId29"/>
    <p:sldId id="1618" r:id="rId30"/>
    <p:sldId id="1619" r:id="rId31"/>
    <p:sldId id="1620" r:id="rId32"/>
    <p:sldId id="1621" r:id="rId33"/>
    <p:sldId id="1645" r:id="rId34"/>
    <p:sldId id="1646" r:id="rId35"/>
    <p:sldId id="1733" r:id="rId36"/>
    <p:sldId id="1734" r:id="rId37"/>
    <p:sldId id="1737" r:id="rId38"/>
    <p:sldId id="1735" r:id="rId39"/>
    <p:sldId id="1647" r:id="rId40"/>
    <p:sldId id="1742" r:id="rId41"/>
    <p:sldId id="1743" r:id="rId42"/>
    <p:sldId id="1744" r:id="rId43"/>
    <p:sldId id="1750" r:id="rId44"/>
    <p:sldId id="1751" r:id="rId45"/>
    <p:sldId id="1749" r:id="rId46"/>
    <p:sldId id="969" r:id="rId47"/>
    <p:sldId id="970" r:id="rId48"/>
    <p:sldId id="971" r:id="rId49"/>
    <p:sldId id="972" r:id="rId50"/>
    <p:sldId id="973" r:id="rId51"/>
    <p:sldId id="974" r:id="rId52"/>
    <p:sldId id="975" r:id="rId53"/>
    <p:sldId id="1597" r:id="rId54"/>
    <p:sldId id="852" r:id="rId5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6/21/2026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6/21/2026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6/21/2026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6/21/2026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B5DCA2A7-2625-0CF7-DF69-DE262EB1E2CC}"/>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51561E0A-6C35-05DC-1952-90E4D02E289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6222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u="sng" dirty="0"/>
              <a:t>Exodus 12:29-30</a:t>
            </a:r>
            <a:endParaRPr lang="en-US" sz="4000" u="sng" dirty="0"/>
          </a:p>
          <a:p>
            <a:pPr algn="ctr"/>
            <a:r>
              <a:rPr lang="en-US" sz="4000" dirty="0"/>
              <a:t>29 And it came to pass at midnight that the LORD struck all the firstborn in the land of Egypt, from the firstborn of Pharaoh who sat on his throne to the firstborn of the captive who was in the dungeon, and all the firstborn of livestock. 30 So Pharaoh rose in the night, he, all his servants, and all the Egyptians; and there was a great cry in Egypt, for there was not a house where there was not one dead. </a:t>
            </a:r>
          </a:p>
          <a:p>
            <a:pPr algn="ctr"/>
            <a:r>
              <a:rPr lang="en-US" sz="4000" b="1" dirty="0"/>
              <a:t> </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dirty="0"/>
              <a:t> </a:t>
            </a:r>
            <a:r>
              <a:rPr lang="en-US" sz="4000" b="1" u="sng" dirty="0"/>
              <a:t>Jude 14-23</a:t>
            </a:r>
            <a:endParaRPr lang="en-US" sz="4000" u="sng" dirty="0"/>
          </a:p>
          <a:p>
            <a:pPr algn="ctr"/>
            <a:r>
              <a:rPr lang="en-US" sz="4000" dirty="0"/>
              <a:t>14 Now Enoch, the seventh from Adam, prophesied about these men also, saying, "Behold, the Lord comes with ten thousands of His saints, 15 to execute judgment on all, to convict all who are ungodly among them of all their ungodly deeds which they have committed in an ungodly way, and of all the harsh things which ungodly sinners have spoken against Him." </a:t>
            </a:r>
          </a:p>
          <a:p>
            <a:pPr algn="ctr"/>
            <a:r>
              <a:rPr lang="en-US" sz="4000" dirty="0"/>
              <a:t> </a:t>
            </a: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16 These are grumblers, complainers, walking according to their own lusts; and they mouth great swelling words, flattering people to gain advantage. 17 But you, beloved, remember the words which were spoken before by the apostles of our Lord Jesus Christ: 18 how they told you that there would be mockers in the last time who would walk according to their own ungodly lusts. 19 These are sensual persons, who cause divisions, not having the Spirit.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dirty="0"/>
              <a:t>20 But you, beloved, building yourselves up on your most holy faith, praying in the Holy Spirit, 21 keep yourselves in the love of God, looking for the mercy of our Lord Jesus Christ unto eternal life. 22 And on some have compassion, making a distinction; 23 but others save with fear, pulling them out of the fire, hating even the garment defiled by the flesh. </a:t>
            </a:r>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 </a:t>
            </a:r>
            <a:r>
              <a:rPr lang="en-US" sz="4000" b="1" u="sng" dirty="0"/>
              <a:t>James 1:5-8</a:t>
            </a:r>
            <a:endParaRPr lang="en-US" sz="4000" u="sng" dirty="0"/>
          </a:p>
          <a:p>
            <a:pPr algn="ctr"/>
            <a:r>
              <a:rPr lang="en-US" sz="4000" dirty="0"/>
              <a:t>5 If any of you lacks wisdom, let him ask of God, who gives to all liberally and without reproach, and it will be given to him. 6 But let him ask in faith, with no doubting, for he who doubts is like a wave of the sea driven and tossed by the wind. 7 For let not that man suppose that he will receive anything from the Lord; 8 he is a double-minded man, unstable in all his ways.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dirty="0"/>
              <a:t>Re-Direction through Divine Healing</a:t>
            </a:r>
            <a:endParaRPr lang="en-US" sz="4000" dirty="0"/>
          </a:p>
          <a:p>
            <a:pPr algn="ctr"/>
            <a:r>
              <a:rPr lang="en-US" sz="4000" b="1" dirty="0"/>
              <a:t> </a:t>
            </a: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Acts 3:1-10</a:t>
            </a:r>
            <a:endParaRPr lang="en-US" sz="4000" u="sng" dirty="0"/>
          </a:p>
          <a:p>
            <a:pPr algn="ctr"/>
            <a:r>
              <a:rPr lang="en-US" sz="4000" dirty="0"/>
              <a:t>1 Now Peter and John went up together to the temple at the hour of prayer, the ninth hour. 2 And a certain man lame from his mother's womb was carried, whom they laid daily at the gate of the temple which is called Beautiful, to ask alms from those who entered the temple; 3 who, seeing Peter and John about to go into the temple, asked for alms.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4 And fixing his eyes on him, with John, Peter said, "Look at us." 5 So he gave them his attention, expecting to receive something from them. 6 Then Peter said, "Silver and gold I do not have, but what I do have I give you: In the name of Jesus Christ of Nazareth, rise up and walk." 7 And he took him by the right hand and lifted him up, and immediately his feet and ankle bones received strength.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4000" dirty="0"/>
              <a:t>8 So he, leaping up, stood and walked and entered the temple with them--walking, leaping, and praising God. 9 And all the people saw him walking and praising God. 10 Then they knew that it was he who sat begging alms at the Beautiful Gate of the temple; and they were filled with wonder and amazement at what had happened to him.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Re-Direction through Divine Protection</a:t>
            </a:r>
            <a:endParaRPr lang="en-US" sz="4000" dirty="0"/>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Matthew 2:11-12</a:t>
            </a:r>
            <a:endParaRPr lang="en-US" sz="4000" u="sng" dirty="0"/>
          </a:p>
          <a:p>
            <a:pPr algn="ctr"/>
            <a:r>
              <a:rPr lang="en-US" sz="4000" dirty="0"/>
              <a:t>11 And when they had come into the house, they saw the young Child with Mary His mother, and fell down and worshiped Him. And when they had opened their treasures, they presented gifts to Him: gold, frankincense, and myrrh. 12 Then, being divinely warned in a dream that they should not return to Herod, they departed for their own country another way.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Acts 9:1-9</a:t>
            </a:r>
            <a:endParaRPr lang="en-US" sz="4000" u="sng" dirty="0"/>
          </a:p>
          <a:p>
            <a:pPr algn="ctr"/>
            <a:r>
              <a:rPr lang="en-US" sz="4000" dirty="0"/>
              <a:t>1 Then Saul, still breathing threats and murder against the disciples of the Lord, went to the high priest 2 and asked letters from him to the synagogues of Damascus, so that if he found any who were of the Way, whether men or women, he might bring them bound to Jerusalem.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3 And as he journeyed he came near Damascus, and suddenly a light shone around him from heaven. 4 Then he fell to the ground, and heard a voice saying to him, "Saul, Saul, why are you persecuting Me?" 5 And he said, "Who are You, Lord?" And the Lord said, "I am Jesus, whom you are persecuting. It is hard for you to kick against the goads."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6 So he, trembling and astonished, said, "Lord, what do You want me to do?" And the Lord said to him, "Arise and go into the city, and you will be told what you must do." 7 And the men who journeyed with him stood speechless, hearing a voice but seeing no one.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EE0000"/>
                </a:solidFill>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8 Then Saul arose from the ground, and when his eyes were opened he saw no one. But they led him by the hand and brought him into Damascus. 9 And he was three days without sight, and neither ate nor drank.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b="1" u="sng" dirty="0"/>
              <a:t>Ephesians 6:10-18</a:t>
            </a:r>
            <a:endParaRPr lang="en-US" sz="4000" u="sng" dirty="0"/>
          </a:p>
          <a:p>
            <a:pPr algn="ctr"/>
            <a:r>
              <a:rPr lang="en-US" sz="4000" dirty="0"/>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13 Therefore take up the whole armor of God, that you may be able to withstand in the evil day, and having done all, to stand. 14 Stand therefore, having girded your waist with truth, having put on the breastplate of righteousness, 15 and having shod your feet with the preparation of the gospel of peace;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t>16 above all, taking the shield of faith with which you will be able to quench all the fiery darts of the wicked one. 17 And take the helmet of salvation, and the sword of the Spirit, which is the word of God; 18 praying always with all prayer and supplication in the Spirit, being watchful to this end with all perseverance and supplication for all the saints--</a:t>
            </a:r>
          </a:p>
          <a:p>
            <a:pPr algn="ctr"/>
            <a:r>
              <a:rPr lang="en-US" sz="4000" b="1" dirty="0"/>
              <a:t> </a:t>
            </a:r>
            <a:endParaRPr lang="en-US" sz="4000" dirty="0"/>
          </a:p>
          <a:p>
            <a:pPr algn="ctr"/>
            <a:r>
              <a:rPr lang="en-US" sz="4000" b="1" dirty="0"/>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3600" b="1" dirty="0"/>
              <a:t>Global Re-Direction through the Re-Birth</a:t>
            </a:r>
            <a:endParaRPr lang="en-US" sz="3600" dirty="0"/>
          </a:p>
          <a:p>
            <a:pPr algn="ctr"/>
            <a:endParaRPr lang="en-US" sz="3600" dirty="0"/>
          </a:p>
          <a:p>
            <a:pPr marL="0" marR="0" algn="ctr">
              <a:lnSpc>
                <a:spcPct val="115000"/>
              </a:lnSpc>
              <a:spcBef>
                <a:spcPts val="0"/>
              </a:spcBef>
              <a:spcAft>
                <a:spcPts val="0"/>
              </a:spcAft>
            </a:pPr>
            <a:r>
              <a:rPr lang="en-US" sz="3600" b="1" dirty="0">
                <a:ea typeface="Calibri" panose="020F0502020204030204" pitchFamily="34"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3600" dirty="0"/>
              <a:t> </a:t>
            </a:r>
          </a:p>
          <a:p>
            <a:pPr algn="ctr"/>
            <a:r>
              <a:rPr lang="en-US" sz="3600" dirty="0"/>
              <a:t> </a:t>
            </a:r>
          </a:p>
          <a:p>
            <a:pPr algn="ctr"/>
            <a:r>
              <a:rPr lang="en-US" sz="3600" dirty="0"/>
              <a:t> </a:t>
            </a:r>
          </a:p>
          <a:p>
            <a:pPr algn="ctr"/>
            <a:r>
              <a:rPr lang="en-US" sz="3600" dirty="0"/>
              <a:t> </a:t>
            </a:r>
          </a:p>
          <a:p>
            <a:pPr marL="0" marR="0" algn="ctr">
              <a:lnSpc>
                <a:spcPct val="115000"/>
              </a:lnSpc>
              <a:spcAft>
                <a:spcPts val="1000"/>
              </a:spcAft>
              <a:buNone/>
            </a:pPr>
            <a:r>
              <a:rPr lang="en-US" sz="3800" dirty="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1 Peter 2:9-10</a:t>
            </a:r>
            <a:endParaRPr lang="en-US" sz="4000" u="sng" dirty="0"/>
          </a:p>
          <a:p>
            <a:pPr algn="ctr"/>
            <a:r>
              <a:rPr lang="en-US" sz="4000" dirty="0"/>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The God that Re-Directs</a:t>
            </a:r>
            <a:endParaRPr lang="en-US" sz="3200" dirty="0"/>
          </a:p>
          <a:p>
            <a:pPr algn="ctr"/>
            <a:r>
              <a:rPr lang="en-US" sz="2800" b="1" dirty="0"/>
              <a:t>by Pastor Fee Soliven</a:t>
            </a:r>
            <a:endParaRPr lang="en-US" sz="2800" dirty="0"/>
          </a:p>
          <a:p>
            <a:pPr algn="ctr"/>
            <a:r>
              <a:rPr lang="en-US" sz="3200" b="1" dirty="0"/>
              <a:t>Proverbs 16:9</a:t>
            </a:r>
            <a:endParaRPr lang="en-US" sz="3200" dirty="0"/>
          </a:p>
          <a:p>
            <a:pPr algn="ctr"/>
            <a:r>
              <a:rPr lang="en-US" sz="3200" b="1" dirty="0"/>
              <a:t>Sunday Morning</a:t>
            </a:r>
            <a:endParaRPr lang="en-US" sz="3200" dirty="0"/>
          </a:p>
          <a:p>
            <a:pPr algn="ctr"/>
            <a:r>
              <a:rPr lang="en-US" sz="3200" b="1" dirty="0"/>
              <a:t>June 14,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1069AD7-2722-B1CF-CA52-AB6EC6933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1049000" y="6000749"/>
            <a:ext cx="1143000" cy="8572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John 3:1-7</a:t>
            </a:r>
            <a:endParaRPr lang="en-US" sz="4000" u="sng" dirty="0"/>
          </a:p>
          <a:p>
            <a:pPr algn="ctr"/>
            <a:r>
              <a:rPr lang="en-US" sz="4000" dirty="0"/>
              <a:t>1 There was a man of the Pharisees named Nicodemus, a ruler of the Jews. 2 This man came to Jesus by night and said to Him, "Rabbi, we know that You are a teacher come from God; for no one can do these signs that You do unless God is with him." 3 Jesus answered and said to him, </a:t>
            </a:r>
            <a:r>
              <a:rPr lang="en-US" sz="4000" dirty="0">
                <a:solidFill>
                  <a:srgbClr val="FF0000"/>
                </a:solidFill>
              </a:rPr>
              <a:t>"Most assuredly, I say to you, unless one is born again, he cannot see the kingdom of God."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4 Nicodemus said to Him, "How can a man be born when he is old? Can he enter a second time into his mother's womb and be born?" 5 Jesus answered, </a:t>
            </a:r>
            <a:r>
              <a:rPr lang="en-US" sz="4000" dirty="0">
                <a:solidFill>
                  <a:srgbClr val="FF0000"/>
                </a:solidFill>
              </a:rPr>
              <a:t>"Most assuredly, I say to you, unless one is born of water and the Spirit, he cannot enter the kingdom of God. </a:t>
            </a:r>
            <a:r>
              <a:rPr lang="en-US" sz="4000" dirty="0"/>
              <a:t>6 </a:t>
            </a:r>
            <a:r>
              <a:rPr lang="en-US" sz="4000" dirty="0">
                <a:solidFill>
                  <a:srgbClr val="FF0000"/>
                </a:solidFill>
              </a:rPr>
              <a:t>That which is born of the flesh is flesh, and that which is born of the Spirit is spirit. </a:t>
            </a:r>
            <a:r>
              <a:rPr lang="en-US" sz="4000" dirty="0"/>
              <a:t>7 </a:t>
            </a:r>
            <a:r>
              <a:rPr lang="en-US" sz="4000" dirty="0">
                <a:solidFill>
                  <a:srgbClr val="FF0000"/>
                </a:solidFill>
              </a:rPr>
              <a:t>Do not marvel that I said to you, 'You must be born again.'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Re-Direction of The Human Heart through God’s Word</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EF5D9-03D7-2C5D-C3EB-CB799C3A73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0FFBEAA-C552-183A-DE0C-DFC9CE71E0ED}"/>
              </a:ext>
            </a:extLst>
          </p:cNvPr>
          <p:cNvSpPr txBox="1">
            <a:spLocks noChangeArrowheads="1"/>
          </p:cNvSpPr>
          <p:nvPr/>
        </p:nvSpPr>
        <p:spPr>
          <a:xfrm>
            <a:off x="0" y="0"/>
            <a:ext cx="12192000" cy="5486400"/>
          </a:xfrm>
          <a:prstGeom prst="rect">
            <a:avLst/>
          </a:prstGeom>
        </p:spPr>
        <p:txBody>
          <a:bodyPr/>
          <a:lstStyle/>
          <a:p>
            <a:pPr algn="ctr"/>
            <a:r>
              <a:rPr lang="en-US" sz="4000" b="1" dirty="0"/>
              <a:t>Open the Door to Christ</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7010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A63DF-F897-EC09-F61C-37E5F3EF58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D4A1DEC-4758-E892-77E6-F7645C2F0E3B}"/>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Revelation 3:20</a:t>
            </a:r>
            <a:endParaRPr lang="en-US" sz="4000" u="sng" dirty="0"/>
          </a:p>
          <a:p>
            <a:pPr algn="ctr"/>
            <a:r>
              <a:rPr lang="en-US" sz="4000" dirty="0"/>
              <a:t>Behold, I stand at the door and knock. If anyone hears My voice and opens the door, I will come in to him and dine with him, and he with Me.</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37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94A21-4A45-1746-2AE4-21BCB391876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404E9-48FF-2819-2B2B-5B0DC600A87F}"/>
              </a:ext>
            </a:extLst>
          </p:cNvPr>
          <p:cNvSpPr txBox="1">
            <a:spLocks noChangeArrowheads="1"/>
          </p:cNvSpPr>
          <p:nvPr/>
        </p:nvSpPr>
        <p:spPr>
          <a:xfrm>
            <a:off x="0" y="0"/>
            <a:ext cx="12192000" cy="5486400"/>
          </a:xfrm>
          <a:prstGeom prst="rect">
            <a:avLst/>
          </a:prstGeom>
        </p:spPr>
        <p:txBody>
          <a:bodyPr/>
          <a:lstStyle/>
          <a:p>
            <a:pPr algn="ctr"/>
            <a:r>
              <a:rPr lang="en-US" sz="4000" b="1" dirty="0"/>
              <a:t>Surrender Your Mind and Life</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283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95875-8C51-2D1E-4475-389E7AC7661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234BB26-A34F-3EF1-6D9C-8225078B661C}"/>
              </a:ext>
            </a:extLst>
          </p:cNvPr>
          <p:cNvSpPr txBox="1">
            <a:spLocks noChangeArrowheads="1"/>
          </p:cNvSpPr>
          <p:nvPr/>
        </p:nvSpPr>
        <p:spPr>
          <a:xfrm>
            <a:off x="0" y="0"/>
            <a:ext cx="12192000" cy="5486400"/>
          </a:xfrm>
          <a:prstGeom prst="rect">
            <a:avLst/>
          </a:prstGeom>
        </p:spPr>
        <p:txBody>
          <a:bodyPr/>
          <a:lstStyle/>
          <a:p>
            <a:pPr algn="ctr"/>
            <a:r>
              <a:rPr lang="en-US" sz="4000" b="1" u="sng" dirty="0"/>
              <a:t>Romans 12:1-2</a:t>
            </a:r>
            <a:endParaRPr lang="en-US" sz="4000" u="sng" dirty="0"/>
          </a:p>
          <a:p>
            <a:pPr algn="ctr"/>
            <a:r>
              <a:rPr lang="en-US" sz="4000" dirty="0"/>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p>
          <a:p>
            <a:pPr algn="ctr"/>
            <a:r>
              <a:rPr lang="en-US" sz="4000" dirty="0"/>
              <a:t> </a:t>
            </a:r>
          </a:p>
          <a:p>
            <a:pPr algn="ctr"/>
            <a:r>
              <a:rPr lang="en-US" sz="4000" dirty="0"/>
              <a:t> </a:t>
            </a:r>
          </a:p>
          <a:p>
            <a:pPr algn="ctr"/>
            <a:r>
              <a:rPr lang="en-US" sz="4000" dirty="0"/>
              <a:t> </a:t>
            </a:r>
          </a:p>
          <a:p>
            <a:pPr algn="ctr"/>
            <a:endParaRPr lang="en-US" sz="4000" dirty="0"/>
          </a:p>
          <a:p>
            <a:pPr algn="ctr"/>
            <a:r>
              <a:rPr lang="en-US" sz="4000" dirty="0"/>
              <a:t> </a:t>
            </a:r>
          </a:p>
          <a:p>
            <a:pPr lvl="0" algn="ctr">
              <a:lnSpc>
                <a:spcPct val="115000"/>
              </a:lnSpc>
              <a:spcAft>
                <a:spcPts val="1000"/>
              </a:spcAft>
              <a:defRPr/>
            </a:pPr>
            <a:r>
              <a:rPr lang="en-US" sz="4000" dirty="0">
                <a:solidFill>
                  <a:srgbClr val="EE0000"/>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8500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dirty="0"/>
              <a:t>Pure and New Heart</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11F2A-712B-748E-98EE-D91B6954EE2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7705E61-1275-A71B-6023-1AFF7DBB895E}"/>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Psalm 51:10</a:t>
            </a:r>
            <a:endParaRPr lang="en-US" sz="4000" u="sng" dirty="0"/>
          </a:p>
          <a:p>
            <a:pPr algn="ctr"/>
            <a:r>
              <a:rPr lang="en-US" sz="4000" dirty="0"/>
              <a:t>Create in me a clean heart, O God, And renew a steadfast spirit within me.</a:t>
            </a: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098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E8F99-FD33-76BB-DB74-073C15C214B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70B1435-4CD6-D341-9976-28E00AEA6EBC}"/>
              </a:ext>
            </a:extLst>
          </p:cNvPr>
          <p:cNvSpPr txBox="1">
            <a:spLocks noChangeArrowheads="1"/>
          </p:cNvSpPr>
          <p:nvPr/>
        </p:nvSpPr>
        <p:spPr>
          <a:xfrm>
            <a:off x="0" y="0"/>
            <a:ext cx="12192000" cy="5486400"/>
          </a:xfrm>
          <a:prstGeom prst="rect">
            <a:avLst/>
          </a:prstGeom>
        </p:spPr>
        <p:txBody>
          <a:bodyPr/>
          <a:lstStyle/>
          <a:p>
            <a:pPr algn="ctr"/>
            <a:r>
              <a:rPr lang="en-US" sz="4000" b="1" dirty="0"/>
              <a:t>Christ Living Within You</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02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Proverbs 16:9</a:t>
            </a:r>
            <a:endParaRPr lang="en-US" sz="4000" u="sng" dirty="0"/>
          </a:p>
          <a:p>
            <a:pPr algn="ctr"/>
            <a:r>
              <a:rPr lang="en-US" sz="4000" dirty="0"/>
              <a:t>A man's heart plans his way, But the LORD directs his steps</a:t>
            </a:r>
          </a:p>
          <a:p>
            <a:pPr algn="ctr"/>
            <a:r>
              <a:rPr lang="en-US" sz="4000" dirty="0"/>
              <a:t>  </a:t>
            </a:r>
          </a:p>
          <a:p>
            <a:pPr algn="ctr"/>
            <a:endParaRPr lang="en-US" sz="4000" dirty="0"/>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3BAA3-23BA-1D88-FD4B-EEF65E6AAC8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FE03ADA-A896-AE07-8C95-53E95920C5AC}"/>
              </a:ext>
            </a:extLst>
          </p:cNvPr>
          <p:cNvSpPr txBox="1">
            <a:spLocks noChangeArrowheads="1"/>
          </p:cNvSpPr>
          <p:nvPr/>
        </p:nvSpPr>
        <p:spPr>
          <a:xfrm>
            <a:off x="0" y="0"/>
            <a:ext cx="12192000" cy="5486400"/>
          </a:xfrm>
          <a:prstGeom prst="rect">
            <a:avLst/>
          </a:prstGeom>
        </p:spPr>
        <p:txBody>
          <a:bodyPr/>
          <a:lstStyle/>
          <a:p>
            <a:pPr algn="ctr"/>
            <a:r>
              <a:rPr lang="en-US" sz="4000" b="1" u="sng" dirty="0"/>
              <a:t>Ephesians 3:17</a:t>
            </a:r>
            <a:endParaRPr lang="en-US" sz="4000" u="sng" dirty="0"/>
          </a:p>
          <a:p>
            <a:pPr algn="ctr"/>
            <a:r>
              <a:rPr lang="en-US" sz="4000" dirty="0"/>
              <a:t>“that Christ may dwell in your hearts through faith; that you, being rooted and grounded in love…”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1429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061F8-E7EC-836F-A60F-169B58CAD7C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DDE1A44-7471-F0BB-B2C1-69F2C4A90E67}"/>
              </a:ext>
            </a:extLst>
          </p:cNvPr>
          <p:cNvSpPr txBox="1">
            <a:spLocks noChangeArrowheads="1"/>
          </p:cNvSpPr>
          <p:nvPr/>
        </p:nvSpPr>
        <p:spPr>
          <a:xfrm>
            <a:off x="0" y="0"/>
            <a:ext cx="12192000" cy="5486400"/>
          </a:xfrm>
          <a:prstGeom prst="rect">
            <a:avLst/>
          </a:prstGeom>
        </p:spPr>
        <p:txBody>
          <a:bodyPr/>
          <a:lstStyle/>
          <a:p>
            <a:pPr algn="ctr"/>
            <a:r>
              <a:rPr lang="en-US" sz="4000" b="1" dirty="0"/>
              <a:t>Turning with Your Whole Soul</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699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76C1-8BEB-68FC-89CE-A1DDD19B016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F7CD771-24FD-48E5-125C-462954373344}"/>
              </a:ext>
            </a:extLst>
          </p:cNvPr>
          <p:cNvSpPr txBox="1">
            <a:spLocks noChangeArrowheads="1"/>
          </p:cNvSpPr>
          <p:nvPr/>
        </p:nvSpPr>
        <p:spPr>
          <a:xfrm>
            <a:off x="0" y="0"/>
            <a:ext cx="12192000" cy="5486400"/>
          </a:xfrm>
          <a:prstGeom prst="rect">
            <a:avLst/>
          </a:prstGeom>
        </p:spPr>
        <p:txBody>
          <a:bodyPr/>
          <a:lstStyle/>
          <a:p>
            <a:pPr algn="ctr"/>
            <a:r>
              <a:rPr lang="en-US" sz="4000" b="1" u="sng" dirty="0"/>
              <a:t>Deuteronomy 30:10</a:t>
            </a:r>
            <a:endParaRPr lang="en-US" sz="4000" u="sng" dirty="0"/>
          </a:p>
          <a:p>
            <a:pPr algn="ctr"/>
            <a:r>
              <a:rPr lang="en-US" sz="4000" dirty="0"/>
              <a:t>10 if you obey the voice of the LORD your God, to keep His commandments and His statutes which are written in this Book of the Law, and if you turn to the LORD your God with all your heart and with all your soul.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7020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138B2-7F5A-E589-159C-7B0233FF5C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4EACA64-B884-CC94-E643-3A491EE0B301}"/>
              </a:ext>
            </a:extLst>
          </p:cNvPr>
          <p:cNvSpPr txBox="1">
            <a:spLocks noChangeArrowheads="1"/>
          </p:cNvSpPr>
          <p:nvPr/>
        </p:nvSpPr>
        <p:spPr>
          <a:xfrm>
            <a:off x="0" y="0"/>
            <a:ext cx="12192000" cy="5486400"/>
          </a:xfrm>
          <a:prstGeom prst="rect">
            <a:avLst/>
          </a:prstGeom>
        </p:spPr>
        <p:txBody>
          <a:bodyPr/>
          <a:lstStyle/>
          <a:p>
            <a:pPr algn="ct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t>Acts 2:38-39</a:t>
            </a:r>
            <a:endParaRPr lang="en-US" sz="4000" u="sng" dirty="0"/>
          </a:p>
          <a:p>
            <a:pPr algn="ctr"/>
            <a:r>
              <a:rPr lang="en-US" sz="4000" dirty="0"/>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algn="ctr"/>
            <a:r>
              <a:rPr lang="en-US" sz="4000" dirty="0"/>
              <a:t> </a:t>
            </a:r>
          </a:p>
          <a:p>
            <a:pPr lvl="0" algn="ctr">
              <a:lnSpc>
                <a:spcPct val="115000"/>
              </a:lnSpc>
              <a:spcAft>
                <a:spcPts val="1000"/>
              </a:spcAft>
              <a:defRPr/>
            </a:pP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EE0000"/>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EE0000"/>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175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a:t>
            </a:r>
            <a:r>
              <a:rPr lang="en-US" sz="3600" b="1" dirty="0"/>
              <a:t>Biblical Principles regarding God’s </a:t>
            </a:r>
          </a:p>
          <a:p>
            <a:pPr algn="ctr"/>
            <a:r>
              <a:rPr lang="en-US" sz="3600" b="1" dirty="0"/>
              <a:t>Re-Direction of Man</a:t>
            </a:r>
            <a:endParaRPr lang="en-US" sz="3600" dirty="0"/>
          </a:p>
          <a:p>
            <a:pPr algn="ctr"/>
            <a:r>
              <a:rPr lang="en-US" sz="3600" dirty="0"/>
              <a:t> </a:t>
            </a: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A Drastic Course of Re-Direction</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Genesis 6:5-8</a:t>
            </a:r>
            <a:endParaRPr lang="en-US" sz="4000" u="sng" dirty="0"/>
          </a:p>
          <a:p>
            <a:pPr algn="ctr"/>
            <a:r>
              <a:rPr lang="en-US" sz="4000" dirty="0"/>
              <a:t>5 Then the LORD saw that the wickedness of man was great in the earth, and that every intent of the thoughts of his heart was only evil continually. 6 And the LORD was sorry that He had made man on the earth, and He was grieved in His heart.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7 So the LORD said, "I will destroy man whom I have created from the face of the earth, both man and beast, creeping thing and birds of the air, for I am sorry that I have made them." 8 But Noah found grace in the eyes of the LORD.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Re-Direction of Divine Guidance</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29764</TotalTime>
  <Words>2586</Words>
  <Application>Microsoft Office PowerPoint</Application>
  <PresentationFormat>Widescreen</PresentationFormat>
  <Paragraphs>228</Paragraphs>
  <Slides>52</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898</cp:revision>
  <dcterms:created xsi:type="dcterms:W3CDTF">2009-08-18T08:19:59Z</dcterms:created>
  <dcterms:modified xsi:type="dcterms:W3CDTF">2026-06-22T04:42:05Z</dcterms:modified>
</cp:coreProperties>
</file>