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0"/>
  </p:notesMasterIdLst>
  <p:handoutMasterIdLst>
    <p:handoutMasterId r:id="rId51"/>
  </p:handoutMasterIdLst>
  <p:sldIdLst>
    <p:sldId id="1716"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1717" r:id="rId40"/>
    <p:sldId id="969" r:id="rId41"/>
    <p:sldId id="970" r:id="rId42"/>
    <p:sldId id="971" r:id="rId43"/>
    <p:sldId id="972" r:id="rId44"/>
    <p:sldId id="973" r:id="rId45"/>
    <p:sldId id="974" r:id="rId46"/>
    <p:sldId id="975" r:id="rId47"/>
    <p:sldId id="1597" r:id="rId48"/>
    <p:sldId id="852" r:id="rId4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09" d="100"/>
          <a:sy n="109" d="100"/>
        </p:scale>
        <p:origin x="258" y="13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7/18/2026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7/18/2026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7/18/2026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7/18/2026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02BAF16-DCF5-8CF6-6AEA-C776BB70E58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508D3A4-C7EC-B52C-CDFB-EC4B6FA931B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8707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John 12:46</a:t>
            </a:r>
            <a:endParaRPr lang="en-US" sz="4000" u="sng" dirty="0"/>
          </a:p>
          <a:p>
            <a:pPr algn="ctr"/>
            <a:r>
              <a:rPr lang="en-US" sz="4000" dirty="0">
                <a:solidFill>
                  <a:srgbClr val="FF0000"/>
                </a:solidFill>
              </a:rPr>
              <a:t>I have come as a light into the world, that whoever believes in Me should not abide in darkness.</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John 9:5</a:t>
            </a:r>
            <a:endParaRPr lang="en-US" sz="4000" u="sng" dirty="0"/>
          </a:p>
          <a:p>
            <a:pPr algn="ctr"/>
            <a:r>
              <a:rPr lang="en-US" sz="4000" dirty="0">
                <a:solidFill>
                  <a:srgbClr val="FF0000"/>
                </a:solidFill>
              </a:rPr>
              <a:t>As long as I am in the world, I am the light of the world." </a:t>
            </a:r>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 36:9</a:t>
            </a:r>
            <a:endParaRPr lang="en-US" sz="4000" u="sng" dirty="0"/>
          </a:p>
          <a:p>
            <a:pPr algn="ctr"/>
            <a:r>
              <a:rPr lang="en-US" sz="4000" dirty="0"/>
              <a:t>For with You is the fountain of life; In Your light we see light.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Isaiah 9:2</a:t>
            </a:r>
            <a:endParaRPr lang="en-US" sz="4000" u="sng" dirty="0"/>
          </a:p>
          <a:p>
            <a:pPr algn="ctr"/>
            <a:r>
              <a:rPr lang="en-US" sz="4000" dirty="0"/>
              <a:t>The people who walked in darkness Have seen a great light; Those who dwelt in the land of the shadow of death, Upon them a light has shined. </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Psalms 23:4</a:t>
            </a:r>
            <a:endParaRPr lang="en-US" sz="4000" u="sng" dirty="0"/>
          </a:p>
          <a:p>
            <a:pPr algn="ctr"/>
            <a:r>
              <a:rPr lang="en-US" sz="4000" dirty="0"/>
              <a:t>Yea, though I walk through the valley of the shadow of death, I will fear no evil; For You are with me; Your rod and Your staff, they comfort me.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Peter 2:9</a:t>
            </a:r>
          </a:p>
          <a:p>
            <a:pPr algn="ctr"/>
            <a:r>
              <a:rPr lang="en-US" sz="4000" dirty="0"/>
              <a:t>But you are a chosen generation, a royal priesthood, a holy nation, His own special people, that you may proclaim the praises of Him who called you out of darkness into His marvelous light; </a:t>
            </a:r>
          </a:p>
          <a:p>
            <a:pPr algn="ctr"/>
            <a:r>
              <a:rPr lang="en-US" sz="4000" b="1" dirty="0"/>
              <a:t> </a:t>
            </a:r>
            <a:endParaRPr lang="en-US" sz="4000" dirty="0"/>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Psalms 18:28-30</a:t>
            </a:r>
            <a:endParaRPr lang="en-US" sz="4000" u="sng" dirty="0"/>
          </a:p>
          <a:p>
            <a:pPr algn="ctr"/>
            <a:r>
              <a:rPr lang="en-US" sz="4000" dirty="0"/>
              <a:t>28 For You will light my lamp; The LORD my God will enlighten my darkness. 29 For by You I can run against a troop, By my God I can leap over a wall. 30 As for God, His way is perfect; The word of the LORD is proven; He is a shield to all who trust in Him. </a:t>
            </a:r>
          </a:p>
          <a:p>
            <a:pPr algn="ctr"/>
            <a:r>
              <a:rPr lang="en-US" sz="4000" dirty="0"/>
              <a:t> </a:t>
            </a:r>
          </a:p>
          <a:p>
            <a:pPr algn="ctr"/>
            <a:endParaRPr lang="en-US" sz="4000" u="sng" dirty="0"/>
          </a:p>
          <a:p>
            <a:pPr algn="ct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John 1:6-13</a:t>
            </a:r>
            <a:endParaRPr lang="en-US" sz="4000" u="sng" dirty="0"/>
          </a:p>
          <a:p>
            <a:pPr algn="ctr"/>
            <a:r>
              <a:rPr lang="en-US" sz="4000" dirty="0"/>
              <a:t>6 There was a man sent from God, whose name was John. 7 This man came for a witness, to bear witness of the Light, that all through him might believe. 8 He was not that Light, but was sent to bear witness of that Light. 9 That was the true Light which gives light to every man coming into the world. 10 He was in the world, and the world was made through Him, and the world did not know Him.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 11 He came to His own, and His own did not receive Him. 12 But as many as received Him, to them He gave the right to become children of God, to those who believe in His name: 13 who were born, not of blood, nor of the will of the flesh, nor of the will of man, but of God. </a:t>
            </a:r>
          </a:p>
          <a:p>
            <a:pPr algn="ctr"/>
            <a:r>
              <a:rPr lang="en-US" sz="4000" dirty="0"/>
              <a:t>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John 8:13-15</a:t>
            </a:r>
            <a:endParaRPr lang="en-US" sz="4000" u="sng" dirty="0"/>
          </a:p>
          <a:p>
            <a:pPr algn="ctr"/>
            <a:r>
              <a:rPr lang="en-US" sz="4000" dirty="0"/>
              <a:t>13 The Pharisees therefore said to Him, "You bear witness of Yourself; Your witness is not true." 14 Jesus answered and said to them, </a:t>
            </a:r>
            <a:r>
              <a:rPr lang="en-US" sz="4000" dirty="0">
                <a:solidFill>
                  <a:srgbClr val="FF0000"/>
                </a:solidFill>
              </a:rPr>
              <a:t>"Even if I bear witness of Myself, My witness is true, for I know where I came from and where I am going; but you do not know where I come from and where I am going. </a:t>
            </a:r>
            <a:r>
              <a:rPr lang="en-US" sz="4000" dirty="0"/>
              <a:t>15 </a:t>
            </a:r>
            <a:r>
              <a:rPr lang="en-US" sz="4000" dirty="0">
                <a:solidFill>
                  <a:srgbClr val="FF0000"/>
                </a:solidFill>
              </a:rPr>
              <a:t>You judge according to the flesh; I judge no one.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800" b="1" u="sng" dirty="0"/>
              <a:t>John 12:47</a:t>
            </a:r>
            <a:endParaRPr lang="en-US" sz="4800" u="sng" dirty="0"/>
          </a:p>
          <a:p>
            <a:pPr algn="ctr"/>
            <a:r>
              <a:rPr lang="en-US" sz="4800" dirty="0">
                <a:solidFill>
                  <a:srgbClr val="FF0000"/>
                </a:solidFill>
              </a:rPr>
              <a:t>And if anyone hears My words and does not believe, I do not judge him; for I did not come to judge the world but to save the world.</a:t>
            </a:r>
          </a:p>
          <a:p>
            <a:pPr algn="ctr"/>
            <a:r>
              <a:rPr lang="en-US" sz="4800" dirty="0"/>
              <a:t> </a:t>
            </a:r>
          </a:p>
          <a:p>
            <a:pPr algn="ctr"/>
            <a:endParaRPr kumimoji="0" lang="en-US" sz="4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3:17</a:t>
            </a:r>
            <a:endParaRPr lang="en-US" sz="4000" u="sng" dirty="0"/>
          </a:p>
          <a:p>
            <a:pPr algn="ctr"/>
            <a:r>
              <a:rPr lang="en-US" sz="4000" dirty="0">
                <a:solidFill>
                  <a:srgbClr val="FF0000"/>
                </a:solidFill>
              </a:rPr>
              <a:t>For God did not send His Son into the world to condemn the world, but that the world through Him might be saved.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8:16-18</a:t>
            </a:r>
            <a:endParaRPr lang="en-US" sz="4000" u="sng" dirty="0"/>
          </a:p>
          <a:p>
            <a:pPr algn="ctr"/>
            <a:r>
              <a:rPr lang="en-US" sz="4000" dirty="0"/>
              <a:t>16 </a:t>
            </a:r>
            <a:r>
              <a:rPr lang="en-US" sz="4000" dirty="0">
                <a:solidFill>
                  <a:srgbClr val="FF0000"/>
                </a:solidFill>
              </a:rPr>
              <a:t>And yet if I do judge, My judgment is true; for I am not alone, but I am with the Father who sent Me. </a:t>
            </a:r>
            <a:r>
              <a:rPr lang="en-US" sz="4000" dirty="0"/>
              <a:t>17 </a:t>
            </a:r>
            <a:r>
              <a:rPr lang="en-US" sz="4000" dirty="0">
                <a:solidFill>
                  <a:srgbClr val="FF0000"/>
                </a:solidFill>
              </a:rPr>
              <a:t>It is also written in your law that the testimony of two men is true. </a:t>
            </a:r>
            <a:r>
              <a:rPr lang="en-US" sz="4000" dirty="0"/>
              <a:t>18 </a:t>
            </a:r>
            <a:r>
              <a:rPr lang="en-US" sz="4000" dirty="0">
                <a:solidFill>
                  <a:srgbClr val="FF0000"/>
                </a:solidFill>
              </a:rPr>
              <a:t>I am One who bears witness of Myself, and the Father who sent Me bears witness of Me."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u="sng" dirty="0"/>
              <a:t>2 Corinthians 4:3-6</a:t>
            </a:r>
            <a:endParaRPr lang="en-US" sz="4000" u="sng" dirty="0"/>
          </a:p>
          <a:p>
            <a:pPr algn="ctr"/>
            <a:r>
              <a:rPr lang="en-US" sz="4000" dirty="0"/>
              <a:t>3 But even if our gospel is veiled, it is veiled to those who are perishing, 4 whose minds the god of this age has blinded, who do not believe, lest the light of the gospel of the glory of Christ, who is the image of God, should shine on them. 5 For we do not preach ourselves, but Christ Jesus the Lord, and ourselves your bondservants for Jesus' sake.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6 For it is the God who commanded light to shine out of darkness, who has shone in our hearts to give the light of the knowledge of the glory of God in the face of Jesus Christ. </a:t>
            </a:r>
          </a:p>
          <a:p>
            <a:pPr algn="ctr"/>
            <a:r>
              <a:rPr lang="en-US" sz="4000" dirty="0"/>
              <a:t> </a:t>
            </a: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4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John 8:19-20</a:t>
            </a:r>
            <a:endParaRPr lang="en-US" sz="4000" u="sng" dirty="0"/>
          </a:p>
          <a:p>
            <a:pPr algn="ctr"/>
            <a:r>
              <a:rPr lang="en-US" sz="4000" dirty="0"/>
              <a:t>19 Then they said to Him, "Where is Your Father?" Jesus answered, </a:t>
            </a:r>
            <a:r>
              <a:rPr lang="en-US" sz="4000" dirty="0">
                <a:solidFill>
                  <a:srgbClr val="FF0000"/>
                </a:solidFill>
              </a:rPr>
              <a:t>"You know neither Me nor My Father. If you had known Me, you would have known My Father also." </a:t>
            </a:r>
            <a:r>
              <a:rPr lang="en-US" sz="4000" dirty="0"/>
              <a:t>20 These words Jesus spoke in the treasury, as He taught in the temple; and no one laid hands on Him, for His hour had not yet come.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8:21-59</a:t>
            </a:r>
            <a:endParaRPr lang="en-US" sz="4000" u="sng" dirty="0"/>
          </a:p>
          <a:p>
            <a:pPr algn="ctr"/>
            <a:r>
              <a:rPr lang="en-US" sz="4000" dirty="0"/>
              <a:t>21 Then Jesus said to them again, </a:t>
            </a:r>
            <a:r>
              <a:rPr lang="en-US" sz="4000" dirty="0">
                <a:solidFill>
                  <a:srgbClr val="FF0000"/>
                </a:solidFill>
              </a:rPr>
              <a:t>"I am going away, and you will seek Me, and will die in your sin. Where I go you cannot come." </a:t>
            </a:r>
            <a:r>
              <a:rPr lang="en-US" sz="4000" dirty="0"/>
              <a:t>22 So the Jews said, "Will He kill Himself, because He says, 'Where I go you cannot come'?" 23 And He said to them, </a:t>
            </a:r>
            <a:r>
              <a:rPr lang="en-US" sz="4000" dirty="0">
                <a:solidFill>
                  <a:srgbClr val="FF0000"/>
                </a:solidFill>
              </a:rPr>
              <a:t>"You are from beneath; I am from above. You are of this world; I am not of this world. </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24 </a:t>
            </a:r>
            <a:r>
              <a:rPr lang="en-US" sz="4000" dirty="0">
                <a:solidFill>
                  <a:srgbClr val="FF0000"/>
                </a:solidFill>
              </a:rPr>
              <a:t>Therefore I said to you that you will die in your sins; for if you do not believe that I am He, you will die in your sins." </a:t>
            </a:r>
            <a:r>
              <a:rPr lang="en-US" sz="4000" dirty="0"/>
              <a:t>25 Then they said to Him, "Who are You?" And Jesus said to them, </a:t>
            </a:r>
            <a:r>
              <a:rPr lang="en-US" sz="4000" dirty="0">
                <a:solidFill>
                  <a:srgbClr val="FF0000"/>
                </a:solidFill>
              </a:rPr>
              <a:t>"Just what I have been saying to you from the beginning. </a:t>
            </a:r>
            <a:r>
              <a:rPr lang="en-US" sz="4000" dirty="0"/>
              <a:t>26 </a:t>
            </a:r>
            <a:r>
              <a:rPr lang="en-US" sz="4000" dirty="0">
                <a:solidFill>
                  <a:srgbClr val="FF0000"/>
                </a:solidFill>
              </a:rPr>
              <a:t>I have many things to say and to judge concerning you, but He who sent Me is true; and I speak to the world those things which I heard from Him."</a:t>
            </a:r>
            <a:endParaRPr lang="en-US" sz="4400" dirty="0">
              <a:solidFill>
                <a:srgbClr val="FF0000"/>
              </a:solidFill>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27 They did not understand that He spoke to them of the Father. 28 Then Jesus said to them, </a:t>
            </a:r>
            <a:r>
              <a:rPr lang="en-US" sz="4000" dirty="0">
                <a:solidFill>
                  <a:srgbClr val="FF0000"/>
                </a:solidFill>
              </a:rPr>
              <a:t>"When you lift up the Son of Man, then you will know that I am He, and that I do nothing of Myself; but as My Father taught Me, I speak these things.</a:t>
            </a:r>
            <a:r>
              <a:rPr lang="en-US" sz="4000" dirty="0"/>
              <a:t> 29 </a:t>
            </a:r>
            <a:r>
              <a:rPr lang="en-US" sz="4000" dirty="0">
                <a:solidFill>
                  <a:srgbClr val="FF0000"/>
                </a:solidFill>
              </a:rPr>
              <a:t>And He who sent Me is with Me. The Father has not left Me alone, for I always do those things that please Him."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30 As He spoke these words, many believed in Him. 31 Then Jesus said to those Jews who believed Him, </a:t>
            </a:r>
            <a:r>
              <a:rPr lang="en-US" sz="4000" dirty="0">
                <a:solidFill>
                  <a:srgbClr val="FF0000"/>
                </a:solidFill>
              </a:rPr>
              <a:t>"If you abide in My word, you are My disciples indeed. </a:t>
            </a:r>
            <a:r>
              <a:rPr lang="en-US" sz="4000" dirty="0"/>
              <a:t>32 </a:t>
            </a:r>
            <a:r>
              <a:rPr lang="en-US" sz="4000" dirty="0">
                <a:solidFill>
                  <a:srgbClr val="FF0000"/>
                </a:solidFill>
              </a:rPr>
              <a:t>And you shall know the truth, and the truth shall make you free."</a:t>
            </a:r>
            <a:r>
              <a:rPr lang="en-US" sz="4000" dirty="0"/>
              <a:t> 33 They answered Him, "We are Abraham's descendants, and have never been in bondage to anyone. How can you say, 'You will be made free'?"</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I Am The Light of The World</a:t>
            </a:r>
            <a:endParaRPr lang="en-US" sz="3200" dirty="0"/>
          </a:p>
          <a:p>
            <a:pPr algn="ctr"/>
            <a:r>
              <a:rPr lang="en-US" sz="2800" b="1" dirty="0"/>
              <a:t>by Pastor Art Sesma</a:t>
            </a:r>
            <a:endParaRPr lang="en-US" sz="2800" dirty="0"/>
          </a:p>
          <a:p>
            <a:pPr algn="ctr"/>
            <a:r>
              <a:rPr lang="en-US" sz="3200" b="1" dirty="0"/>
              <a:t>John 8:12</a:t>
            </a:r>
            <a:endParaRPr lang="en-US" sz="3200" dirty="0"/>
          </a:p>
          <a:p>
            <a:pPr algn="ctr"/>
            <a:r>
              <a:rPr lang="en-US" sz="3200" b="1" dirty="0"/>
              <a:t>Sunday Morning</a:t>
            </a:r>
            <a:endParaRPr lang="en-US" sz="3200" dirty="0"/>
          </a:p>
          <a:p>
            <a:pPr algn="ctr"/>
            <a:r>
              <a:rPr lang="en-US" sz="3200" b="1" dirty="0"/>
              <a:t>July 19, 2026   </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25497AF-8D44-4700-AA47-8B8C7993C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4884"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 34 Jesus answered them, </a:t>
            </a:r>
            <a:r>
              <a:rPr lang="en-US" sz="4000" dirty="0">
                <a:solidFill>
                  <a:srgbClr val="FF0000"/>
                </a:solidFill>
              </a:rPr>
              <a:t>"Most assuredly, I say to you, whoever commits sin is a slave of sin. </a:t>
            </a:r>
            <a:r>
              <a:rPr lang="en-US" sz="4000" dirty="0"/>
              <a:t>35 </a:t>
            </a:r>
            <a:r>
              <a:rPr lang="en-US" sz="4000" dirty="0">
                <a:solidFill>
                  <a:srgbClr val="FF0000"/>
                </a:solidFill>
              </a:rPr>
              <a:t>And a slave does not abide in the house forever, but a son abides forever. </a:t>
            </a:r>
            <a:r>
              <a:rPr lang="en-US" sz="4000" dirty="0"/>
              <a:t>36 </a:t>
            </a:r>
            <a:r>
              <a:rPr lang="en-US" sz="4000" dirty="0">
                <a:solidFill>
                  <a:srgbClr val="FF0000"/>
                </a:solidFill>
              </a:rPr>
              <a:t>Therefore if the Son makes you free, you shall be free indeed. </a:t>
            </a:r>
            <a:r>
              <a:rPr lang="en-US" sz="4000" dirty="0"/>
              <a:t>37 </a:t>
            </a:r>
            <a:r>
              <a:rPr lang="en-US" sz="4000" dirty="0">
                <a:solidFill>
                  <a:srgbClr val="FF0000"/>
                </a:solidFill>
              </a:rPr>
              <a:t>"I know that you are Abraham's descendants, but you seek to kill Me, because My word has no place in you. </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38 </a:t>
            </a:r>
            <a:r>
              <a:rPr lang="en-US" sz="4000" dirty="0">
                <a:solidFill>
                  <a:srgbClr val="FF0000"/>
                </a:solidFill>
              </a:rPr>
              <a:t>I speak what I have seen with My Father, and you do what you have seen with your father." </a:t>
            </a:r>
            <a:r>
              <a:rPr lang="en-US" sz="4000" dirty="0"/>
              <a:t>39 They answered and said to Him, "Abraham is our father." Jesus said to them, </a:t>
            </a:r>
            <a:r>
              <a:rPr lang="en-US" sz="4000" dirty="0">
                <a:solidFill>
                  <a:srgbClr val="FF0000"/>
                </a:solidFill>
              </a:rPr>
              <a:t>"If you were Abraham's children, you would do the works of Abraham. </a:t>
            </a:r>
            <a:r>
              <a:rPr lang="en-US" sz="4000" dirty="0"/>
              <a:t>40 </a:t>
            </a:r>
            <a:r>
              <a:rPr lang="en-US" sz="4000" dirty="0">
                <a:solidFill>
                  <a:srgbClr val="FF0000"/>
                </a:solidFill>
              </a:rPr>
              <a:t>But now you seek to kill Me, a Man who has told you the truth which I heard from God. Abraham did not do this. </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 41 </a:t>
            </a:r>
            <a:r>
              <a:rPr lang="en-US" sz="4000" dirty="0">
                <a:solidFill>
                  <a:srgbClr val="FF0000"/>
                </a:solidFill>
              </a:rPr>
              <a:t>You do the deeds of your father." </a:t>
            </a:r>
            <a:r>
              <a:rPr lang="en-US" sz="4000" dirty="0"/>
              <a:t>Then they said to Him, "We were not born of fornication; we have one Father--God." 42 Jesus said to them, </a:t>
            </a:r>
            <a:r>
              <a:rPr lang="en-US" sz="4000" dirty="0">
                <a:solidFill>
                  <a:srgbClr val="FF0000"/>
                </a:solidFill>
              </a:rPr>
              <a:t>"If God were your Father, you would love Me, for I proceeded forth and came from God; nor have I come of Myself, but He sent Me.</a:t>
            </a:r>
            <a:r>
              <a:rPr lang="en-US" sz="4000" dirty="0"/>
              <a:t> 43 </a:t>
            </a:r>
            <a:r>
              <a:rPr lang="en-US" sz="4000" dirty="0">
                <a:solidFill>
                  <a:srgbClr val="FF0000"/>
                </a:solidFill>
              </a:rPr>
              <a:t>Why do you not understand My speech? Because you are not able to listen to My word.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44 </a:t>
            </a:r>
            <a:r>
              <a:rPr lang="en-US" sz="4000" dirty="0">
                <a:solidFill>
                  <a:srgbClr val="FF0000"/>
                </a:solidFill>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r>
              <a:rPr lang="en-US" sz="4000" dirty="0"/>
              <a:t>45 </a:t>
            </a:r>
            <a:r>
              <a:rPr lang="en-US" sz="4000" dirty="0">
                <a:solidFill>
                  <a:srgbClr val="FF0000"/>
                </a:solidFill>
              </a:rPr>
              <a:t>But because I tell the truth, you do not believe Me.</a:t>
            </a:r>
            <a:r>
              <a:rPr lang="en-US" sz="4000" dirty="0"/>
              <a:t> 46 </a:t>
            </a:r>
            <a:r>
              <a:rPr lang="en-US" sz="4000" dirty="0">
                <a:solidFill>
                  <a:srgbClr val="FF0000"/>
                </a:solidFill>
              </a:rPr>
              <a:t>Which of you convicts Me of sin? And if I tell the truth, why do you not believe Me? </a:t>
            </a:r>
            <a:r>
              <a:rPr lang="en-US" sz="4000" dirty="0">
                <a:solidFill>
                  <a:srgbClr val="FF0000"/>
                </a:solidFill>
                <a:ea typeface="Calibri" panose="020F0502020204030204" pitchFamily="34" charset="0"/>
                <a:cs typeface="Times New Roman" panose="02020603050405020304" pitchFamily="18" charset="0"/>
              </a:rPr>
              <a:t> </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47 </a:t>
            </a:r>
            <a:r>
              <a:rPr lang="en-US" sz="4000" dirty="0">
                <a:solidFill>
                  <a:srgbClr val="FF0000"/>
                </a:solidFill>
              </a:rPr>
              <a:t>He who is of God hears God's words; therefore you do not hear, because you are not of God." </a:t>
            </a:r>
            <a:r>
              <a:rPr lang="en-US" sz="4000" dirty="0"/>
              <a:t>48 Then the Jews answered and said to Him, "Do we not say rightly that You are a Samaritan and have a demon?" 49 Jesus answered, </a:t>
            </a:r>
            <a:r>
              <a:rPr lang="en-US" sz="4000" dirty="0">
                <a:solidFill>
                  <a:srgbClr val="FF0000"/>
                </a:solidFill>
              </a:rPr>
              <a:t>"I do not have a demon; but I honor My Father, and you dishonor Me. </a:t>
            </a:r>
            <a:r>
              <a:rPr lang="en-US" sz="4000" dirty="0"/>
              <a:t>50 </a:t>
            </a:r>
            <a:r>
              <a:rPr lang="en-US" sz="4000" dirty="0">
                <a:solidFill>
                  <a:srgbClr val="FF0000"/>
                </a:solidFill>
              </a:rPr>
              <a:t>And I do not seek My own glory; there is One who seeks and judges.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51 </a:t>
            </a:r>
            <a:r>
              <a:rPr lang="en-US" sz="4000" dirty="0">
                <a:solidFill>
                  <a:srgbClr val="FF0000"/>
                </a:solidFill>
              </a:rPr>
              <a:t>Most assuredly, I say to you, if anyone keeps My word he shall never see death." </a:t>
            </a:r>
            <a:r>
              <a:rPr lang="en-US" sz="4000" dirty="0"/>
              <a:t>52 Then the Jews said to Him, "Now we know that You have a demon! Abraham is dead, and the prophets; and You say, 'If anyone keeps My word he shall never taste death.' 53 "Are You greater than our father Abraham, who is dead? And the prophets are dead. Whom do You make Yourself out to be?"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54 Jesus answered, </a:t>
            </a:r>
            <a:r>
              <a:rPr lang="en-US" sz="4000" dirty="0">
                <a:solidFill>
                  <a:srgbClr val="FF0000"/>
                </a:solidFill>
              </a:rPr>
              <a:t>"If I honor Myself, My honor is nothing. It is My Father who honors Me, of whom you say that He is your God. </a:t>
            </a:r>
            <a:r>
              <a:rPr lang="en-US" sz="4000" dirty="0"/>
              <a:t>55 </a:t>
            </a:r>
            <a:r>
              <a:rPr lang="en-US" sz="4000" dirty="0">
                <a:solidFill>
                  <a:srgbClr val="FF0000"/>
                </a:solidFill>
              </a:rPr>
              <a:t>Yet you have not known Him, but I know Him. And if I say, 'I do not know Him,' I shall be a liar like you; but I do know Him and keep His word.</a:t>
            </a:r>
            <a:r>
              <a:rPr lang="en-US" sz="4000" dirty="0"/>
              <a:t> 56 </a:t>
            </a:r>
            <a:r>
              <a:rPr lang="en-US" sz="4000" dirty="0">
                <a:solidFill>
                  <a:srgbClr val="FF0000"/>
                </a:solidFill>
              </a:rPr>
              <a:t>Your father Abraham rejoiced to see My day, and he saw it and was glad." </a:t>
            </a:r>
            <a:r>
              <a:rPr lang="en-US" sz="4000" dirty="0"/>
              <a:t>57 Then the Jews said to Him, "You are not yet fifty years old, and have You seen Abraham?"</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47D2-88CD-0E29-BE92-2C6F5041463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DA1283D-950C-5316-9912-528E912AEF64}"/>
              </a:ext>
            </a:extLst>
          </p:cNvPr>
          <p:cNvSpPr txBox="1">
            <a:spLocks noChangeArrowheads="1"/>
          </p:cNvSpPr>
          <p:nvPr/>
        </p:nvSpPr>
        <p:spPr>
          <a:xfrm>
            <a:off x="0" y="0"/>
            <a:ext cx="12192000" cy="5486400"/>
          </a:xfrm>
          <a:prstGeom prst="rect">
            <a:avLst/>
          </a:prstGeom>
        </p:spPr>
        <p:txBody>
          <a:bodyPr/>
          <a:lstStyle/>
          <a:p>
            <a:pPr algn="ctr"/>
            <a:r>
              <a:rPr lang="en-US" sz="4000" dirty="0"/>
              <a:t>58 Jesus said to them, </a:t>
            </a:r>
            <a:r>
              <a:rPr lang="en-US" sz="4000" dirty="0">
                <a:solidFill>
                  <a:srgbClr val="FF0000"/>
                </a:solidFill>
              </a:rPr>
              <a:t>"Most assuredly, I say to you, before Abraham was, I AM." </a:t>
            </a:r>
            <a:r>
              <a:rPr lang="en-US" sz="4000" dirty="0"/>
              <a:t>59 Then they took up stones to throw at Him; but Jesus hid Himself and went out of the temple, going through the midst of them, and so passed by. </a:t>
            </a:r>
          </a:p>
          <a:p>
            <a:pPr algn="ctr"/>
            <a:r>
              <a:rPr lang="en-US" sz="4000" dirty="0"/>
              <a:t> </a:t>
            </a:r>
          </a:p>
          <a:p>
            <a:pPr algn="ctr"/>
            <a:r>
              <a:rPr lang="en-US" sz="4000" dirty="0"/>
              <a:t> </a:t>
            </a:r>
          </a:p>
          <a:p>
            <a:pPr algn="ctr"/>
            <a:endParaRPr lang="en-US" sz="4000" u="sng" dirty="0"/>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759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John 8:12</a:t>
            </a:r>
          </a:p>
          <a:p>
            <a:pPr algn="ctr"/>
            <a:r>
              <a:rPr lang="en-US" sz="4000" dirty="0"/>
              <a:t>Then Jesus spoke to them again, saying, </a:t>
            </a:r>
            <a:r>
              <a:rPr lang="en-US" sz="4000" dirty="0">
                <a:solidFill>
                  <a:srgbClr val="FF0000"/>
                </a:solidFill>
              </a:rPr>
              <a:t>"I am the light of the world. He who follows Me shall not walk in darkness, but have the light of life." </a:t>
            </a:r>
          </a:p>
          <a:p>
            <a:pPr algn="ct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 </a:t>
            </a:r>
            <a:r>
              <a:rPr lang="en-US" sz="4000" b="1" u="sng" dirty="0"/>
              <a:t>John 1:1-3</a:t>
            </a:r>
            <a:endParaRPr lang="en-US" sz="4000" u="sng" dirty="0"/>
          </a:p>
          <a:p>
            <a:pPr algn="ctr"/>
            <a:r>
              <a:rPr lang="en-US" sz="4000" dirty="0"/>
              <a:t>1 In the beginning was the Word, and the Word was with God, and the Word was God. 2 He was in the beginning with God. 3 All things were made through Him, and without Him nothing was made that was made.</a:t>
            </a:r>
          </a:p>
          <a:p>
            <a:pPr algn="ctr"/>
            <a:endParaRPr lang="en-US" sz="4000" b="1" dirty="0"/>
          </a:p>
          <a:p>
            <a:pPr algn="ctr"/>
            <a:endParaRPr lang="en-US" sz="4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1938992"/>
          </a:xfrm>
          <a:prstGeom prst="rect">
            <a:avLst/>
          </a:prstGeom>
          <a:noFill/>
        </p:spPr>
        <p:txBody>
          <a:bodyPr wrap="square" rtlCol="0">
            <a:spAutoFit/>
          </a:bodyPr>
          <a:lstStyle/>
          <a:p>
            <a:pPr algn="ctr"/>
            <a:r>
              <a:rPr lang="en-US" sz="4000" dirty="0"/>
              <a:t> </a:t>
            </a:r>
            <a:r>
              <a:rPr lang="en-US" sz="4000" b="1" u="sng" dirty="0"/>
              <a:t>Genesis 1:1</a:t>
            </a:r>
            <a:endParaRPr lang="en-US" sz="4000" u="sng" dirty="0"/>
          </a:p>
          <a:p>
            <a:pPr algn="ctr"/>
            <a:r>
              <a:rPr lang="en-US" sz="4000" dirty="0"/>
              <a:t>In the beginning God created the heavens and the earth.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John 1:4-5</a:t>
            </a:r>
            <a:endParaRPr lang="en-US" sz="4000" u="sng" dirty="0"/>
          </a:p>
          <a:p>
            <a:pPr algn="ctr"/>
            <a:r>
              <a:rPr lang="en-US" sz="4000" dirty="0"/>
              <a:t>4 In Him was life, and the life was the light of men. 5 And the light shines in the darkness, and the darkness did not comprehend it. </a:t>
            </a:r>
          </a:p>
          <a:p>
            <a:pPr algn="ct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5016758"/>
          </a:xfrm>
          <a:prstGeom prst="rect">
            <a:avLst/>
          </a:prstGeom>
        </p:spPr>
        <p:txBody>
          <a:bodyPr wrap="square">
            <a:spAutoFit/>
          </a:bodyPr>
          <a:lstStyle/>
          <a:p>
            <a:pPr algn="ctr"/>
            <a:r>
              <a:rPr lang="en-US" sz="4000" b="1" u="sng" dirty="0"/>
              <a:t>Genesis 1:3-4</a:t>
            </a:r>
            <a:endParaRPr lang="en-US" sz="4000" u="sng" dirty="0"/>
          </a:p>
          <a:p>
            <a:pPr algn="ctr"/>
            <a:r>
              <a:rPr lang="en-US" sz="4000" dirty="0"/>
              <a:t>3 Then God said, "Let there be light"; and there was light. 4 And God saw the light, that it was good; and God divided the light from the darkness. </a:t>
            </a:r>
          </a:p>
          <a:p>
            <a:pPr algn="ctr"/>
            <a:r>
              <a:rPr lang="en-US" sz="4000" dirty="0"/>
              <a:t> </a:t>
            </a:r>
          </a:p>
          <a:p>
            <a:pPr algn="ctr"/>
            <a:r>
              <a:rPr lang="en-US" sz="4000" dirty="0"/>
              <a:t> </a:t>
            </a:r>
          </a:p>
          <a:p>
            <a:pPr algn="ct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Luke 23:34</a:t>
            </a:r>
            <a:endParaRPr lang="en-US" sz="4000" u="sng" dirty="0"/>
          </a:p>
          <a:p>
            <a:pPr algn="ctr"/>
            <a:r>
              <a:rPr lang="en-US" sz="4000" dirty="0"/>
              <a:t>Then Jesus said, </a:t>
            </a:r>
            <a:r>
              <a:rPr lang="en-US" sz="4000" dirty="0">
                <a:solidFill>
                  <a:srgbClr val="FF0000"/>
                </a:solidFill>
              </a:rPr>
              <a:t>"Father, forgive them, for they do not know what they do." </a:t>
            </a:r>
            <a:r>
              <a:rPr lang="en-US" sz="4000" dirty="0"/>
              <a:t>And they divided His garments and cast lots. </a:t>
            </a:r>
          </a:p>
          <a:p>
            <a:pPr algn="ctr"/>
            <a:r>
              <a:rPr lang="en-US" sz="4000" dirty="0"/>
              <a:t> </a:t>
            </a:r>
            <a:endParaRPr lang="en-US" sz="4000" u="sng" dirty="0"/>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24742</TotalTime>
  <Words>2674</Words>
  <Application>Microsoft Office PowerPoint</Application>
  <PresentationFormat>Widescreen</PresentationFormat>
  <Paragraphs>163</Paragraphs>
  <Slides>46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875</cp:revision>
  <dcterms:created xsi:type="dcterms:W3CDTF">2009-08-18T08:19:59Z</dcterms:created>
  <dcterms:modified xsi:type="dcterms:W3CDTF">2026-07-18T21:08:06Z</dcterms:modified>
</cp:coreProperties>
</file>