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9"/>
  </p:notesMasterIdLst>
  <p:handoutMasterIdLst>
    <p:handoutMasterId r:id="rId50"/>
  </p:handoutMasterIdLst>
  <p:sldIdLst>
    <p:sldId id="1716" r:id="rId4"/>
    <p:sldId id="460" r:id="rId5"/>
    <p:sldId id="826" r:id="rId6"/>
    <p:sldId id="999" r:id="rId7"/>
    <p:sldId id="372" r:id="rId8"/>
    <p:sldId id="564" r:id="rId9"/>
    <p:sldId id="1711" r:id="rId10"/>
    <p:sldId id="375" r:id="rId11"/>
    <p:sldId id="1000" r:id="rId12"/>
    <p:sldId id="461" r:id="rId13"/>
    <p:sldId id="1001" r:id="rId14"/>
    <p:sldId id="1040" r:id="rId15"/>
    <p:sldId id="464" r:id="rId16"/>
    <p:sldId id="833" r:id="rId17"/>
    <p:sldId id="465" r:id="rId18"/>
    <p:sldId id="373" r:id="rId19"/>
    <p:sldId id="374" r:id="rId20"/>
    <p:sldId id="979" r:id="rId21"/>
    <p:sldId id="1638" r:id="rId22"/>
    <p:sldId id="981" r:id="rId23"/>
    <p:sldId id="980" r:id="rId24"/>
    <p:sldId id="985" r:id="rId25"/>
    <p:sldId id="984" r:id="rId26"/>
    <p:sldId id="1003" r:id="rId27"/>
    <p:sldId id="983" r:id="rId28"/>
    <p:sldId id="1002" r:id="rId29"/>
    <p:sldId id="1016" r:id="rId30"/>
    <p:sldId id="1015" r:id="rId31"/>
    <p:sldId id="1026" r:id="rId32"/>
    <p:sldId id="1678" r:id="rId33"/>
    <p:sldId id="1617" r:id="rId34"/>
    <p:sldId id="1618" r:id="rId35"/>
    <p:sldId id="1619" r:id="rId36"/>
    <p:sldId id="402" r:id="rId37"/>
    <p:sldId id="403" r:id="rId38"/>
    <p:sldId id="1620" r:id="rId39"/>
    <p:sldId id="969" r:id="rId40"/>
    <p:sldId id="970" r:id="rId41"/>
    <p:sldId id="971" r:id="rId42"/>
    <p:sldId id="972" r:id="rId43"/>
    <p:sldId id="973" r:id="rId44"/>
    <p:sldId id="974" r:id="rId45"/>
    <p:sldId id="975" r:id="rId46"/>
    <p:sldId id="1597" r:id="rId47"/>
    <p:sldId id="852" r:id="rId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1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7/10/2026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7/10/2026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7/10/2026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02BAF16-DCF5-8CF6-6AEA-C776BB70E585}"/>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5508D3A4-C7EC-B52C-CDFB-EC4B6FA931B2}"/>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98707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dirty="0"/>
              <a:t> </a:t>
            </a:r>
            <a:r>
              <a:rPr lang="en-US" sz="4000" b="1" u="sng" dirty="0"/>
              <a:t>Galatians 5:19-21</a:t>
            </a:r>
            <a:endParaRPr lang="en-US" sz="4000" u="sng" dirty="0"/>
          </a:p>
          <a:p>
            <a:pPr algn="ctr"/>
            <a:r>
              <a:rPr lang="en-US" sz="4000" dirty="0"/>
              <a:t>19 Now the works of the flesh are evident, which are: adultery, fornication, uncleanness, lewdness, 20 idolatry, sorcery, hatred, contentions, jealousies, outbursts of wrath, selfish ambitions, dissensions, heresies, 21 envy, murders, drunkenness, revelries, and the like; of which I tell you beforehand, just as I also told you in time past, that those who practice such things will not inherit the kingdom of God.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dirty="0"/>
              <a:t>The Prophets Saw a </a:t>
            </a:r>
          </a:p>
          <a:p>
            <a:pPr algn="ctr"/>
            <a:r>
              <a:rPr lang="en-US" sz="4000" b="1" dirty="0"/>
              <a:t>New Day Coming of Hope</a:t>
            </a:r>
            <a:endParaRPr lang="en-US" sz="4000" dirty="0"/>
          </a:p>
          <a:p>
            <a:pPr algn="ctr"/>
            <a:r>
              <a:rPr lang="en-US" sz="4000" b="1" dirty="0"/>
              <a:t> </a:t>
            </a: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Jeremiah 24:7</a:t>
            </a:r>
            <a:endParaRPr lang="en-US" sz="4000" u="sng" dirty="0"/>
          </a:p>
          <a:p>
            <a:pPr algn="ctr"/>
            <a:r>
              <a:rPr lang="en-US" sz="4000" dirty="0"/>
              <a:t>Then I will give them a heart to know Me, that I am the LORD; and they shall be My people, and I will be their God, for they shall return to Me with their whole heart.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Ezekiel 11:17-21</a:t>
            </a:r>
            <a:endParaRPr lang="en-US" sz="4000" u="sng" dirty="0"/>
          </a:p>
          <a:p>
            <a:pPr algn="ctr"/>
            <a:r>
              <a:rPr lang="en-US" sz="4000" dirty="0"/>
              <a:t>17 "Therefore say, 'Thus says the Lord GOD: "I will gather you from the peoples, assemble you from the countries where you have been scattered, and I will give you the land of Israel." ' 18 "And they will go there, and they will take away all its detestable things and all its abominations from there. </a:t>
            </a:r>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19 Then I will give them one heart, and I will put a new spirit within them, and take the stony heart out of their flesh, and give them a heart of flesh, 20 that they may walk in My statutes and keep My judgments and do them; and they shall be My people, and I will be their God. 21 But as for those whose hearts follow the desire for their detestable things and their abominations, I will recompense their deeds on their own heads," says the Lord GOD.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dirty="0"/>
              <a:t>We All Must Be Raised from </a:t>
            </a:r>
          </a:p>
          <a:p>
            <a:pPr algn="ctr"/>
            <a:r>
              <a:rPr lang="en-US" sz="4000" b="1" dirty="0"/>
              <a:t>The Dead to Life</a:t>
            </a:r>
            <a:endParaRPr lang="en-US" sz="4000" dirty="0"/>
          </a:p>
          <a:p>
            <a:pPr algn="ctr"/>
            <a:r>
              <a:rPr lang="en-US" sz="4000" b="1" dirty="0"/>
              <a:t> </a:t>
            </a:r>
            <a:endParaRPr lang="en-US" sz="4000" dirty="0"/>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Ephesians 2:1-10</a:t>
            </a:r>
            <a:endParaRPr lang="en-US" sz="4000" u="sng" dirty="0"/>
          </a:p>
          <a:p>
            <a:pPr algn="ctr"/>
            <a:r>
              <a:rPr lang="en-US" sz="4000" dirty="0"/>
              <a:t>1 And you He made alive, who were dead in trespasses and sins, 2 in which you once walked according to the course of this world, according to the prince of the power of the air, the spirit who now works in the sons of disobedience, 3 among whom also we all once conducted ourselves in the lusts of our flesh, fulfilling the desires of the flesh and of the mind, and were by nature children of wrath, just as the others. </a:t>
            </a:r>
          </a:p>
          <a:p>
            <a:pPr algn="ctr"/>
            <a:r>
              <a:rPr lang="en-US" sz="4000" dirty="0"/>
              <a:t> </a:t>
            </a:r>
          </a:p>
          <a:p>
            <a:pPr algn="ctr"/>
            <a:r>
              <a:rPr lang="en-US" sz="4000" u="sng" dirty="0"/>
              <a:t>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4 But God, who is rich in mercy, because of His great love with which He loved us, 5 even when we were dead in trespasses, made us alive together with Christ (by grace you have been saved), 6 and raised us up together, and made us sit together in the heavenly places in Christ Jesus, 7 that in the ages to come He might show the exceeding riches of His grace in His kindness toward us in Christ Jesus.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8 For by grace you have been saved through faith, and that not of yourselves; it is the gift of God, 9 not of works, lest anyone should boast. 10 For we are His workmanship, created in Christ Jesus for good works, which God prepared beforehand that we should walk in them. </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Philippians 3:17-21</a:t>
            </a:r>
            <a:endParaRPr lang="en-US" sz="4000" u="sng" dirty="0"/>
          </a:p>
          <a:p>
            <a:pPr algn="ctr"/>
            <a:r>
              <a:rPr lang="en-US" sz="4000" dirty="0"/>
              <a:t>17 Brethren, join in following my example, and note those who so walk, as you have us for a pattern. 18 For many walk, of whom I have told you often, and now tell you even weeping, that they are the enemies of the cross of Christ: 19 whose end is destruction, whose god is their belly, and whose glory is in their shame--who set their mind on earthly things.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20 For our citizenship is in heaven, from which we also eagerly wait for the Savior, the Lord Jesus Christ, 21 who will transform our lowly body that it may be conformed to His glorious body, according to the working by which He is able even to subdue all things to Himself.</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Colossians 2:9-13</a:t>
            </a:r>
            <a:endParaRPr lang="en-US" sz="4000" u="sng" dirty="0"/>
          </a:p>
          <a:p>
            <a:pPr algn="ctr"/>
            <a:r>
              <a:rPr lang="en-US" sz="4000" dirty="0"/>
              <a:t>9 For in Him dwells all the fullness of the Godhead bodily; 10 and you are complete in Him, who is the head of all principality and power.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11 In Him you were also circumcised with the circumcision made without hands, by putting off the body of the sins of the flesh, by the circumcision of Christ, 12 buried with Him in baptism, in which you also were raised with Him through faith in the working of God, who raised Him from the dead. 13 And you, being dead in your trespasses and the uncircumcision of your flesh, He has made alive together with Him, having forgiven you all trespasses…</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dirty="0"/>
              <a:t> </a:t>
            </a:r>
            <a:r>
              <a:rPr lang="en-US" sz="4000" b="1" dirty="0"/>
              <a:t>Jesus Came to Heal Us and </a:t>
            </a:r>
          </a:p>
          <a:p>
            <a:pPr algn="ctr"/>
            <a:r>
              <a:rPr lang="en-US" sz="4000" b="1" dirty="0"/>
              <a:t>Deliver Us from The Dead</a:t>
            </a:r>
            <a:endParaRPr lang="en-US" sz="4000" dirty="0"/>
          </a:p>
          <a:p>
            <a:pPr algn="ctr"/>
            <a:r>
              <a:rPr lang="en-US" sz="4000" dirty="0"/>
              <a:t> </a:t>
            </a: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Psalms 147:3</a:t>
            </a:r>
            <a:endParaRPr lang="en-US" sz="4000" u="sng" dirty="0"/>
          </a:p>
          <a:p>
            <a:pPr algn="ctr"/>
            <a:r>
              <a:rPr lang="en-US" sz="4000" dirty="0"/>
              <a:t>“He heals the brokenhearted And binds up their wounds”</a:t>
            </a:r>
          </a:p>
          <a:p>
            <a:pPr algn="ctr"/>
            <a:r>
              <a:rPr lang="en-US" sz="4000" b="1" dirty="0"/>
              <a:t> </a:t>
            </a:r>
            <a:endParaRPr lang="en-US" sz="4000" dirty="0"/>
          </a:p>
          <a:p>
            <a:pPr algn="ctr"/>
            <a:r>
              <a:rPr lang="en-US" sz="44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Luke 4:14-19</a:t>
            </a:r>
            <a:endParaRPr lang="en-US" sz="4000" u="sng" dirty="0"/>
          </a:p>
          <a:p>
            <a:pPr algn="ctr"/>
            <a:r>
              <a:rPr lang="en-US" sz="4000" dirty="0"/>
              <a:t>14 Then Jesus returned in the power of the Spirit to Galilee, and news of Him went out through all the surrounding region. 15 And He taught in their synagogues, being glorified by all.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16 So He came to Nazareth, where He had been brought up. And as His custom was, He went into the synagogue on the Sabbath day, and stood up to read. 17 And He was handed the book of the prophet Isaiah. And when He had opened the book, He found the place where it was written: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18 </a:t>
            </a:r>
            <a:r>
              <a:rPr lang="en-US" sz="4000" dirty="0">
                <a:solidFill>
                  <a:srgbClr val="FF0000"/>
                </a:solidFill>
              </a:rPr>
              <a:t>"The Spirit of the LORD is upon Me, Because He has anointed Me To preach the gospel to the poor; He has sent Me to heal the brokenhearted, To proclaim liberty to the captives And recovery of sight to the blind, To set at liberty those who are oppressed; </a:t>
            </a:r>
            <a:r>
              <a:rPr lang="en-US" sz="4000" dirty="0"/>
              <a:t>19 </a:t>
            </a:r>
            <a:r>
              <a:rPr lang="en-US" sz="4000" dirty="0">
                <a:solidFill>
                  <a:srgbClr val="FF0000"/>
                </a:solidFill>
              </a:rPr>
              <a:t>To proclaim the acceptable year of the LORD."  </a:t>
            </a:r>
          </a:p>
          <a:p>
            <a:pPr marL="0" marR="0" algn="ctr">
              <a:lnSpc>
                <a:spcPct val="115000"/>
              </a:lnSpc>
              <a:spcAft>
                <a:spcPts val="1000"/>
              </a:spcAft>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400" dirty="0"/>
              <a:t> </a:t>
            </a:r>
          </a:p>
          <a:p>
            <a:pPr algn="ctr"/>
            <a:endParaRPr lang="en-US" sz="44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3700" b="1" dirty="0"/>
              <a:t> </a:t>
            </a:r>
            <a:r>
              <a:rPr lang="en-US" sz="3700" b="1" u="sng" dirty="0"/>
              <a:t>Romans 8:8-11</a:t>
            </a:r>
            <a:endParaRPr lang="en-US" sz="3700" u="sng" dirty="0"/>
          </a:p>
          <a:p>
            <a:pPr algn="ctr"/>
            <a:r>
              <a:rPr lang="en-US" sz="3700" dirty="0"/>
              <a:t>8 So then, those who are in the flesh cannot please God. 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Jeremiah 33:8-9</a:t>
            </a:r>
            <a:endParaRPr lang="en-US" sz="4000" u="sng" dirty="0"/>
          </a:p>
          <a:p>
            <a:pPr algn="ctr"/>
            <a:r>
              <a:rPr lang="en-US" sz="4000" dirty="0"/>
              <a:t>8 I will cleanse them from all their iniquity by which they have sinned against Me, and I will pardon all their iniquities by which they have sinned and by which they have transgressed against Me.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The God that </a:t>
            </a:r>
            <a:r>
              <a:rPr lang="en-US" sz="3200" b="1" dirty="0" err="1"/>
              <a:t>Healeth</a:t>
            </a:r>
            <a:r>
              <a:rPr lang="en-US" sz="3200" b="1" dirty="0"/>
              <a:t> Thee</a:t>
            </a:r>
            <a:endParaRPr lang="en-US" sz="3200" dirty="0"/>
          </a:p>
          <a:p>
            <a:pPr algn="ctr"/>
            <a:r>
              <a:rPr lang="en-US" sz="2800" b="1" dirty="0"/>
              <a:t>by Pastor Fee Soliven</a:t>
            </a:r>
            <a:endParaRPr lang="en-US" sz="2800" dirty="0"/>
          </a:p>
          <a:p>
            <a:pPr algn="ctr"/>
            <a:r>
              <a:rPr lang="en-US" sz="3200" b="1" dirty="0"/>
              <a:t>Isaiah 6:6-10</a:t>
            </a:r>
            <a:endParaRPr lang="en-US" sz="3200" dirty="0"/>
          </a:p>
          <a:p>
            <a:pPr algn="ctr"/>
            <a:r>
              <a:rPr lang="en-US" sz="3200" b="1" dirty="0"/>
              <a:t>Psalms 103:1-5</a:t>
            </a:r>
            <a:endParaRPr lang="en-US" sz="3200" dirty="0"/>
          </a:p>
          <a:p>
            <a:pPr algn="ctr"/>
            <a:r>
              <a:rPr lang="en-US" sz="3200" b="1" dirty="0"/>
              <a:t>July 12, 2026   </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D94719B3-806D-E9C2-F176-1866824BE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4600"/>
            <a:ext cx="12192000" cy="4648199"/>
          </a:xfrm>
          <a:prstGeom prst="rect">
            <a:avLst/>
          </a:prstGeom>
        </p:spPr>
      </p:pic>
      <p:pic>
        <p:nvPicPr>
          <p:cNvPr id="12" name="Picture 11">
            <a:extLst>
              <a:ext uri="{FF2B5EF4-FFF2-40B4-BE49-F238E27FC236}">
                <a16:creationId xmlns:a16="http://schemas.microsoft.com/office/drawing/2014/main" id="{020BC703-9AD7-8B58-4467-B37B7EE1F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38400"/>
            <a:ext cx="12191999" cy="4648198"/>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642600" y="5907456"/>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dirty="0"/>
              <a:t> 9 Then it shall be to Me a name of joy, a praise, and an honor before all nations of the earth, who shall hear all the good that I do to them; they shall fear and tremble for all the goodness and all the prosperity that I provide for it.'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dirty="0"/>
              <a:t>Jesus said, </a:t>
            </a:r>
            <a:r>
              <a:rPr lang="en-US" sz="4000" b="1" dirty="0">
                <a:solidFill>
                  <a:srgbClr val="FF0000"/>
                </a:solidFill>
              </a:rPr>
              <a:t>“You Must Be Born Again”</a:t>
            </a:r>
            <a:endParaRPr lang="en-US" sz="4000" dirty="0">
              <a:solidFill>
                <a:srgbClr val="FF0000"/>
              </a:solidFill>
            </a:endParaRPr>
          </a:p>
          <a:p>
            <a:pPr algn="ctr"/>
            <a:r>
              <a:rPr lang="en-US" sz="4000" dirty="0"/>
              <a:t> </a:t>
            </a:r>
          </a:p>
          <a:p>
            <a:pPr algn="ctr"/>
            <a:endParaRPr lang="en-US" sz="4000" u="sng" dirty="0"/>
          </a:p>
          <a:p>
            <a:pPr algn="ctr"/>
            <a:r>
              <a:rPr lang="en-US" sz="4000" dirty="0"/>
              <a:t> </a:t>
            </a:r>
          </a:p>
          <a:p>
            <a:pPr algn="ct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Happy Birthday to you, only one will not do, Born Again means Salvation, aren’t you Glad you had two!</a:t>
            </a:r>
            <a:endParaRPr lang="en-US" sz="4000" dirty="0"/>
          </a:p>
          <a:p>
            <a:pPr algn="ctr"/>
            <a:r>
              <a:rPr lang="en-US" sz="4000" b="1"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John 3:1-7</a:t>
            </a:r>
            <a:endParaRPr lang="en-US" sz="4000" u="sng" dirty="0"/>
          </a:p>
          <a:p>
            <a:pPr algn="ctr"/>
            <a:r>
              <a:rPr lang="en-US" sz="4000" dirty="0"/>
              <a:t>1 There was a man of the Pharisees named Nicodemus, a ruler of the Jews. 2 This man came to Jesus by night and said to Him, "Rabbi, we know that You are a teacher come from God; for no one can do these signs that You do unless God is with him." 3 Jesus answered and said to him, </a:t>
            </a:r>
            <a:r>
              <a:rPr lang="en-US" sz="4000" dirty="0">
                <a:solidFill>
                  <a:srgbClr val="FF0000"/>
                </a:solidFill>
              </a:rPr>
              <a:t>"Most assuredly, I say to you, unless one is born again, he cannot see the kingdom of God."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4 Nicodemus said to Him, "How can a man be born when he is old? Can he enter a second time into his mother's womb and be born?" 5 Jesus answered, </a:t>
            </a:r>
            <a:r>
              <a:rPr lang="en-US" sz="4000" dirty="0">
                <a:solidFill>
                  <a:srgbClr val="FF0000"/>
                </a:solidFill>
              </a:rPr>
              <a:t>"Most assuredly, I say to you, unless one is born of water and the Spirit, he cannot enter the kingdom of God. </a:t>
            </a:r>
            <a:r>
              <a:rPr lang="en-US" sz="4000" dirty="0"/>
              <a:t>6 </a:t>
            </a:r>
            <a:r>
              <a:rPr lang="en-US" sz="4000" dirty="0">
                <a:solidFill>
                  <a:srgbClr val="FF0000"/>
                </a:solidFill>
              </a:rPr>
              <a:t>That which is born of the flesh is flesh, and that which is born of the Spirit is spirit.</a:t>
            </a:r>
            <a:r>
              <a:rPr lang="en-US" sz="4000" dirty="0"/>
              <a:t> 7 </a:t>
            </a:r>
            <a:r>
              <a:rPr lang="en-US" sz="4000" dirty="0">
                <a:solidFill>
                  <a:srgbClr val="FF0000"/>
                </a:solidFill>
              </a:rPr>
              <a:t>Do not marvel that I said to you, 'You must be born again.'</a:t>
            </a:r>
          </a:p>
          <a:p>
            <a:pPr algn="ctr"/>
            <a:r>
              <a:rPr lang="en-US" sz="4000"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u="sng" dirty="0"/>
              <a:t>1 Peter 1:18-23</a:t>
            </a:r>
            <a:endParaRPr lang="en-US" sz="4000" u="sng" dirty="0"/>
          </a:p>
          <a:p>
            <a:pPr algn="ctr"/>
            <a:r>
              <a:rPr lang="en-US" sz="4000" dirty="0"/>
              <a:t>18 knowing that you were not redeemed with corruptible things, like silver or gold, from your aimless conduct received by tradition from your fathers, 19 but with the precious blood of Christ, as of a lamb without blemish and without spot. 20 He indeed was foreordained before the foundation of the world, but was manifest in these last times for you </a:t>
            </a:r>
          </a:p>
          <a:p>
            <a:pPr algn="ctr"/>
            <a:r>
              <a:rPr lang="en-US" sz="40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dirty="0"/>
              <a:t> 21 who through Him believe in God, who raised Him from the dead and gave Him glory, so that your faith and hope are in God. 22 Since you have purified your souls in obeying the truth through the Spirit in sincere love of the brethren, love one another fervently with a pure heart, 23 having been born again, not of corruptible seed but incorruptible, through the word of God which lives and abides forever </a:t>
            </a:r>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Psalms 103:1-5</a:t>
            </a:r>
            <a:endParaRPr lang="en-US" sz="4000" u="sng" dirty="0"/>
          </a:p>
          <a:p>
            <a:pPr algn="ctr"/>
            <a:r>
              <a:rPr lang="en-US" sz="4000" dirty="0"/>
              <a:t>1 Bless the LORD, O my soul; And all that is within me, bless His holy name! 2 Bless the LORD, O my soul, And forget not all His benefits: 3 Who forgives all your iniquities, Who heals all your diseases, 4 Who redeems your life from destruction, Who crowns you with lovingkindness and tender mercies, 5 Who satisfies your mouth with good things, So that your youth is renewed like the eagle's.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algn="ctr"/>
            <a:r>
              <a:rPr lang="en-US" sz="4000" dirty="0"/>
              <a:t> </a:t>
            </a:r>
            <a:r>
              <a:rPr lang="en-US" sz="4000" b="1" dirty="0"/>
              <a:t>Born Spiritually Dead</a:t>
            </a:r>
            <a:endParaRPr lang="en-US" sz="4000" dirty="0"/>
          </a:p>
          <a:p>
            <a:pPr algn="ctr"/>
            <a:endParaRPr lang="en-US" sz="4000" b="1" dirty="0"/>
          </a:p>
          <a:p>
            <a:pPr algn="ctr"/>
            <a:endParaRPr lang="en-US" sz="40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12192000" cy="6863417"/>
          </a:xfrm>
          <a:prstGeom prst="rect">
            <a:avLst/>
          </a:prstGeom>
          <a:noFill/>
        </p:spPr>
        <p:txBody>
          <a:bodyPr wrap="square" rtlCol="0">
            <a:spAutoFit/>
          </a:bodyPr>
          <a:lstStyle/>
          <a:p>
            <a:pPr algn="ctr"/>
            <a:r>
              <a:rPr lang="en-US" sz="4000" b="1" u="sng" dirty="0"/>
              <a:t>Romans 5:12-14</a:t>
            </a:r>
            <a:endParaRPr lang="en-US" sz="4000" u="sng" dirty="0"/>
          </a:p>
          <a:p>
            <a:pPr algn="ctr"/>
            <a:r>
              <a:rPr lang="en-US" sz="4000" dirty="0"/>
              <a:t>12 Therefore, just as through one man sin entered the world, and death through sin, and thus death spread to all men, because all sinned-- 13(For until the law sin was in the world, but sin is not imputed when there is no law. 14 Nevertheless death reigned from Adam to Moses, even over those who had not sinned according to the likeness of the transgression of Adam, who is a type of Him who was to come.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u="sng" dirty="0"/>
              <a:t>Romans 6:23</a:t>
            </a:r>
            <a:endParaRPr lang="en-US" sz="4000" u="sng" dirty="0"/>
          </a:p>
          <a:p>
            <a:pPr algn="ctr"/>
            <a:r>
              <a:rPr lang="en-US" sz="4000" dirty="0"/>
              <a:t>For the wages of sin is death….</a:t>
            </a:r>
          </a:p>
          <a:p>
            <a:pPr algn="ct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2554545"/>
          </a:xfrm>
          <a:prstGeom prst="rect">
            <a:avLst/>
          </a:prstGeom>
        </p:spPr>
        <p:txBody>
          <a:bodyPr wrap="square">
            <a:spAutoFit/>
          </a:bodyPr>
          <a:lstStyle/>
          <a:p>
            <a:pPr algn="ctr"/>
            <a:r>
              <a:rPr lang="en-US" sz="4000" b="1" dirty="0"/>
              <a:t>Why does God require death for sin?</a:t>
            </a:r>
            <a:endParaRPr lang="en-US" sz="4000" dirty="0"/>
          </a:p>
          <a:p>
            <a:pPr algn="ctr"/>
            <a:r>
              <a:rPr lang="en-US" sz="4000" dirty="0"/>
              <a:t> </a:t>
            </a:r>
          </a:p>
          <a:p>
            <a:pPr algn="ctr"/>
            <a:r>
              <a:rPr lang="en-US" sz="4000" dirty="0"/>
              <a:t> </a:t>
            </a:r>
          </a:p>
          <a:p>
            <a:pPr algn="ct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Isaiah 64:6-7</a:t>
            </a:r>
            <a:endParaRPr lang="en-US" sz="4000" u="sng" dirty="0"/>
          </a:p>
          <a:p>
            <a:pPr algn="ctr"/>
            <a:r>
              <a:rPr lang="en-US" sz="4000" dirty="0"/>
              <a:t>6 But we are all like an unclean thing, And all our </a:t>
            </a:r>
            <a:r>
              <a:rPr lang="en-US" sz="4000" dirty="0" err="1"/>
              <a:t>righteousnesses</a:t>
            </a:r>
            <a:r>
              <a:rPr lang="en-US" sz="4000" dirty="0"/>
              <a:t> are like filthy rags; We all fade as a leaf, And our iniquities, like the wind, Have taken us away. 7 And there is no one who calls on Your name, Who stirs himself up to take hold of You; For You have hidden Your face from us, And have consumed us because of our iniquities. </a:t>
            </a:r>
          </a:p>
          <a:p>
            <a:pPr algn="ctr"/>
            <a:r>
              <a:rPr lang="en-US" sz="4000" dirty="0"/>
              <a:t> </a:t>
            </a:r>
            <a:endParaRPr lang="en-US" sz="4000" u="sng" dirty="0"/>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24592</TotalTime>
  <Words>2494</Words>
  <Application>Microsoft Office PowerPoint</Application>
  <PresentationFormat>Widescreen</PresentationFormat>
  <Paragraphs>170</Paragraphs>
  <Slides>45</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873</cp:revision>
  <dcterms:created xsi:type="dcterms:W3CDTF">2009-08-18T08:19:59Z</dcterms:created>
  <dcterms:modified xsi:type="dcterms:W3CDTF">2026-07-11T00:05:07Z</dcterms:modified>
</cp:coreProperties>
</file>