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notesMasterIdLst>
    <p:notesMasterId r:id="rId19"/>
  </p:notesMasterIdLst>
  <p:handoutMasterIdLst>
    <p:handoutMasterId r:id="rId20"/>
  </p:handoutMasterIdLst>
  <p:sldIdLst>
    <p:sldId id="1497" r:id="rId5"/>
    <p:sldId id="1518" r:id="rId6"/>
    <p:sldId id="1498" r:id="rId7"/>
    <p:sldId id="1516" r:id="rId8"/>
    <p:sldId id="1524" r:id="rId9"/>
    <p:sldId id="1523" r:id="rId10"/>
    <p:sldId id="1519" r:id="rId11"/>
    <p:sldId id="1513" r:id="rId12"/>
    <p:sldId id="1526" r:id="rId13"/>
    <p:sldId id="1525" r:id="rId14"/>
    <p:sldId id="1520" r:id="rId15"/>
    <p:sldId id="1527" r:id="rId16"/>
    <p:sldId id="1529" r:id="rId17"/>
    <p:sldId id="152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1987A-41B7-49AC-EE6E-03F2D0BD95BA}" name="Daria Naidenov" initials="DN" userId="S::danaidenov@microsoft.com::ab38ab5f-bdf0-4774-ae5a-d2782abb20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73"/>
  </p:normalViewPr>
  <p:slideViewPr>
    <p:cSldViewPr snapToGrid="0">
      <p:cViewPr varScale="1">
        <p:scale>
          <a:sx n="106" d="100"/>
          <a:sy n="106" d="100"/>
        </p:scale>
        <p:origin x="792" y="96"/>
      </p:cViewPr>
      <p:guideLst/>
    </p:cSldViewPr>
  </p:slideViewPr>
  <p:notesTextViewPr>
    <p:cViewPr>
      <p:scale>
        <a:sx n="1" d="1"/>
        <a:sy n="1" d="1"/>
      </p:scale>
      <p:origin x="0" y="0"/>
    </p:cViewPr>
  </p:notesTextViewPr>
  <p:sorterViewPr>
    <p:cViewPr>
      <p:scale>
        <a:sx n="100" d="100"/>
        <a:sy n="100" d="100"/>
      </p:scale>
      <p:origin x="0" y="-1972"/>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8/21/2026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8/21/2026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4030" y="5109527"/>
            <a:ext cx="10923934" cy="730884"/>
          </a:xfrm>
        </p:spPr>
        <p:txBody>
          <a:bodyPr anchor="t">
            <a:noAutofit/>
          </a:bodyPr>
          <a:lstStyle>
            <a:lvl1pPr algn="l">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34030" y="5857241"/>
            <a:ext cx="10923934" cy="382590"/>
          </a:xfrm>
        </p:spPr>
        <p:txBody>
          <a:bodyPr anchor="t">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1"/>
            <a:ext cx="12191999" cy="4728526"/>
          </a:xfr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B3EF4EF1-D9A3-1B4B-824F-63DEB13C7D30}" type="datetime1">
              <a:rPr lang="en-US" smtClean="0"/>
              <a:t>8/21/2026</a:t>
            </a:fld>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dirty="0"/>
              <a:t>Growth marketing plan</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2216033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4030" y="1748474"/>
            <a:ext cx="4714880" cy="4622443"/>
          </a:xfrm>
        </p:spPr>
        <p:txBody>
          <a:bodyPr anchor="b">
            <a:normAutofit/>
          </a:bodyPr>
          <a:lstStyle>
            <a:lvl1pPr algn="l">
              <a:defRPr sz="3600">
                <a:solidFill>
                  <a:schemeClr val="accent2"/>
                </a:solidFill>
              </a:defRPr>
            </a:lvl1pPr>
          </a:lstStyle>
          <a:p>
            <a:r>
              <a:rPr lang="en-US"/>
              <a:t>Click to edit Master title style</a:t>
            </a:r>
            <a:endParaRPr lang="en-US" dirty="0"/>
          </a:p>
        </p:txBody>
      </p:sp>
      <p:sp>
        <p:nvSpPr>
          <p:cNvPr id="38" name="Freeform 37">
            <a:extLst>
              <a:ext uri="{FF2B5EF4-FFF2-40B4-BE49-F238E27FC236}">
                <a16:creationId xmlns:a16="http://schemas.microsoft.com/office/drawing/2014/main" id="{AC5D035A-BE15-109F-79F7-BD7B8ADBC513}"/>
              </a:ext>
            </a:extLst>
          </p:cNvPr>
          <p:cNvSpPr/>
          <p:nvPr userDrawn="1"/>
        </p:nvSpPr>
        <p:spPr>
          <a:xfrm>
            <a:off x="5821681" y="-5731"/>
            <a:ext cx="5736284" cy="6228731"/>
          </a:xfrm>
          <a:custGeom>
            <a:avLst/>
            <a:gdLst>
              <a:gd name="connsiteX0" fmla="*/ 2868142 w 5736284"/>
              <a:gd name="connsiteY0" fmla="*/ 634964 h 6228731"/>
              <a:gd name="connsiteX1" fmla="*/ 702690 w 5736284"/>
              <a:gd name="connsiteY1" fmla="*/ 1103204 h 6228731"/>
              <a:gd name="connsiteX2" fmla="*/ 2857727 w 5736284"/>
              <a:gd name="connsiteY2" fmla="*/ 1571436 h 6228731"/>
              <a:gd name="connsiteX3" fmla="*/ 702690 w 5736284"/>
              <a:gd name="connsiteY3" fmla="*/ 2473342 h 6228731"/>
              <a:gd name="connsiteX4" fmla="*/ 2868142 w 5736284"/>
              <a:gd name="connsiteY4" fmla="*/ 3375255 h 6228731"/>
              <a:gd name="connsiteX5" fmla="*/ 5033593 w 5736284"/>
              <a:gd name="connsiteY5" fmla="*/ 2473342 h 6228731"/>
              <a:gd name="connsiteX6" fmla="*/ 2878556 w 5736284"/>
              <a:gd name="connsiteY6" fmla="*/ 1571436 h 6228731"/>
              <a:gd name="connsiteX7" fmla="*/ 5033593 w 5736284"/>
              <a:gd name="connsiteY7" fmla="*/ 1103204 h 6228731"/>
              <a:gd name="connsiteX8" fmla="*/ 2868142 w 5736284"/>
              <a:gd name="connsiteY8" fmla="*/ 634964 h 6228731"/>
              <a:gd name="connsiteX9" fmla="*/ 0 w 5736284"/>
              <a:gd name="connsiteY9" fmla="*/ 0 h 6228731"/>
              <a:gd name="connsiteX10" fmla="*/ 5736284 w 5736284"/>
              <a:gd name="connsiteY10" fmla="*/ 0 h 6228731"/>
              <a:gd name="connsiteX11" fmla="*/ 5736284 w 5736284"/>
              <a:gd name="connsiteY11" fmla="*/ 6228731 h 6228731"/>
              <a:gd name="connsiteX12" fmla="*/ 2868142 w 5736284"/>
              <a:gd name="connsiteY12" fmla="*/ 6228731 h 6228731"/>
              <a:gd name="connsiteX13" fmla="*/ 5033593 w 5736284"/>
              <a:gd name="connsiteY13" fmla="*/ 4802012 h 6228731"/>
              <a:gd name="connsiteX14" fmla="*/ 2868142 w 5736284"/>
              <a:gd name="connsiteY14" fmla="*/ 3375293 h 6228731"/>
              <a:gd name="connsiteX15" fmla="*/ 702690 w 5736284"/>
              <a:gd name="connsiteY15" fmla="*/ 4802012 h 6228731"/>
              <a:gd name="connsiteX16" fmla="*/ 2868142 w 5736284"/>
              <a:gd name="connsiteY16" fmla="*/ 6228731 h 6228731"/>
              <a:gd name="connsiteX17" fmla="*/ 0 w 5736284"/>
              <a:gd name="connsiteY17" fmla="*/ 6228731 h 6228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36284" h="6228731">
                <a:moveTo>
                  <a:pt x="2868142" y="634964"/>
                </a:moveTo>
                <a:cubicBezTo>
                  <a:pt x="1672197" y="634964"/>
                  <a:pt x="702690" y="844602"/>
                  <a:pt x="702690" y="1103204"/>
                </a:cubicBezTo>
                <a:cubicBezTo>
                  <a:pt x="702690" y="1361054"/>
                  <a:pt x="1666570" y="1570228"/>
                  <a:pt x="2857727" y="1571436"/>
                </a:cubicBezTo>
                <a:cubicBezTo>
                  <a:pt x="1666570" y="1573775"/>
                  <a:pt x="702690" y="1976676"/>
                  <a:pt x="702690" y="2473342"/>
                </a:cubicBezTo>
                <a:cubicBezTo>
                  <a:pt x="702690" y="2971451"/>
                  <a:pt x="1672197" y="3375255"/>
                  <a:pt x="2868142" y="3375255"/>
                </a:cubicBezTo>
                <a:cubicBezTo>
                  <a:pt x="4064087" y="3375255"/>
                  <a:pt x="5033593" y="2971451"/>
                  <a:pt x="5033593" y="2473342"/>
                </a:cubicBezTo>
                <a:cubicBezTo>
                  <a:pt x="5033593" y="1976676"/>
                  <a:pt x="4069714" y="1573775"/>
                  <a:pt x="2878556" y="1571436"/>
                </a:cubicBezTo>
                <a:cubicBezTo>
                  <a:pt x="4069714" y="1570228"/>
                  <a:pt x="5033593" y="1361054"/>
                  <a:pt x="5033593" y="1103204"/>
                </a:cubicBezTo>
                <a:cubicBezTo>
                  <a:pt x="5033593" y="844602"/>
                  <a:pt x="4064087" y="634964"/>
                  <a:pt x="2868142" y="634964"/>
                </a:cubicBezTo>
                <a:close/>
                <a:moveTo>
                  <a:pt x="0" y="0"/>
                </a:moveTo>
                <a:lnTo>
                  <a:pt x="5736284" y="0"/>
                </a:lnTo>
                <a:lnTo>
                  <a:pt x="5736284" y="6228731"/>
                </a:lnTo>
                <a:lnTo>
                  <a:pt x="2868142" y="6228731"/>
                </a:lnTo>
                <a:cubicBezTo>
                  <a:pt x="4064087" y="6228731"/>
                  <a:pt x="5033593" y="5589965"/>
                  <a:pt x="5033593" y="4802012"/>
                </a:cubicBezTo>
                <a:cubicBezTo>
                  <a:pt x="5033593" y="4014059"/>
                  <a:pt x="4064087" y="3375293"/>
                  <a:pt x="2868142" y="3375293"/>
                </a:cubicBezTo>
                <a:cubicBezTo>
                  <a:pt x="1672197" y="3375293"/>
                  <a:pt x="702690" y="4014059"/>
                  <a:pt x="702690" y="4802012"/>
                </a:cubicBezTo>
                <a:cubicBezTo>
                  <a:pt x="702690" y="5589965"/>
                  <a:pt x="1672197" y="6228731"/>
                  <a:pt x="2868142" y="6228731"/>
                </a:cubicBezTo>
                <a:lnTo>
                  <a:pt x="0" y="6228731"/>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111D9101-0A20-A644-B98A-5AAB72007147}" type="datetime1">
              <a:rPr lang="en-US" smtClean="0"/>
              <a:pPr/>
              <a:t>8/21/2026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dirty="0"/>
              <a:t>Growth marketing plan</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6349736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34029" y="664108"/>
            <a:ext cx="8481400" cy="1465367"/>
          </a:xfrm>
        </p:spPr>
        <p:txBody>
          <a:bodyPr anchor="b">
            <a:normAutofit/>
          </a:bodyPr>
          <a:lstStyle>
            <a:lvl1pPr>
              <a:defRPr sz="44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34029" y="2495234"/>
            <a:ext cx="8481400" cy="3727766"/>
          </a:xfrm>
        </p:spPr>
        <p:txBody>
          <a:bodyPr>
            <a:normAutofit/>
          </a:bodyPr>
          <a:lstStyle>
            <a:lvl1pPr marL="457200" indent="-457200">
              <a:buFont typeface="+mj-lt"/>
              <a:buAutoNum type="arabicPeriod"/>
              <a:defRPr sz="1600"/>
            </a:lvl1pPr>
            <a:lvl2pPr marL="685800" indent="-457200">
              <a:buFont typeface="+mj-lt"/>
              <a:buAutoNum type="arabicPeriod"/>
              <a:defRPr sz="1600"/>
            </a:lvl2pPr>
            <a:lvl3pPr marL="800100" indent="-342900">
              <a:buFont typeface="+mj-lt"/>
              <a:buAutoNum type="arabicPeriod"/>
              <a:defRPr sz="1600"/>
            </a:lvl3pPr>
            <a:lvl4pPr marL="1028700" indent="-342900">
              <a:buFont typeface="+mj-lt"/>
              <a:buAutoNum type="arabicPeriod"/>
              <a:defRPr sz="1600"/>
            </a:lvl4pPr>
            <a:lvl5pPr marL="1257300" indent="-342900">
              <a:buFont typeface="+mj-lt"/>
              <a:buAutoNum type="arabicPeriod"/>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7C3D50EA-7C99-C642-BDB8-78B050F52948}" type="datetime1">
              <a:rPr lang="en-US" smtClean="0"/>
              <a:t>8/21/2026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97060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858000" y="1001716"/>
            <a:ext cx="4663440" cy="1503374"/>
          </a:xfrm>
        </p:spPr>
        <p:txBody>
          <a:bodyPr anchor="b">
            <a:normAutofit/>
          </a:bodyPr>
          <a:lstStyle>
            <a:lvl1pPr>
              <a:defRPr sz="3600"/>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78BB3D62-CDA4-76D5-336B-27C0EC9C46CE}"/>
              </a:ext>
            </a:extLst>
          </p:cNvPr>
          <p:cNvSpPr/>
          <p:nvPr userDrawn="1"/>
        </p:nvSpPr>
        <p:spPr>
          <a:xfrm>
            <a:off x="0" y="634999"/>
            <a:ext cx="6370319" cy="558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34">
            <a:extLst>
              <a:ext uri="{FF2B5EF4-FFF2-40B4-BE49-F238E27FC236}">
                <a16:creationId xmlns:a16="http://schemas.microsoft.com/office/drawing/2014/main" id="{889B4C2F-1506-76B3-8948-1B68AC994F09}"/>
              </a:ext>
            </a:extLst>
          </p:cNvPr>
          <p:cNvSpPr>
            <a:spLocks noGrp="1"/>
          </p:cNvSpPr>
          <p:nvPr>
            <p:ph type="pic" sz="quarter" idx="15"/>
          </p:nvPr>
        </p:nvSpPr>
        <p:spPr>
          <a:xfrm>
            <a:off x="441959" y="1493440"/>
            <a:ext cx="5486400" cy="3867912"/>
          </a:xfrm>
          <a:custGeom>
            <a:avLst/>
            <a:gdLst>
              <a:gd name="connsiteX0" fmla="*/ 2743200 w 5486400"/>
              <a:gd name="connsiteY0" fmla="*/ 0 h 3871118"/>
              <a:gd name="connsiteX1" fmla="*/ 5486400 w 5486400"/>
              <a:gd name="connsiteY1" fmla="*/ 1943100 h 3871118"/>
              <a:gd name="connsiteX2" fmla="*/ 3296051 w 5486400"/>
              <a:gd name="connsiteY2" fmla="*/ 3846723 h 3871118"/>
              <a:gd name="connsiteX3" fmla="*/ 3070390 w 5486400"/>
              <a:gd name="connsiteY3" fmla="*/ 3871118 h 3871118"/>
              <a:gd name="connsiteX4" fmla="*/ 2416010 w 5486400"/>
              <a:gd name="connsiteY4" fmla="*/ 3871118 h 3871118"/>
              <a:gd name="connsiteX5" fmla="*/ 2190349 w 5486400"/>
              <a:gd name="connsiteY5" fmla="*/ 3846723 h 3871118"/>
              <a:gd name="connsiteX6" fmla="*/ 0 w 5486400"/>
              <a:gd name="connsiteY6" fmla="*/ 1943100 h 3871118"/>
              <a:gd name="connsiteX7" fmla="*/ 2743200 w 5486400"/>
              <a:gd name="connsiteY7" fmla="*/ 0 h 38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6400" h="3871118">
                <a:moveTo>
                  <a:pt x="2743200" y="0"/>
                </a:moveTo>
                <a:cubicBezTo>
                  <a:pt x="4258228" y="0"/>
                  <a:pt x="5486400" y="869956"/>
                  <a:pt x="5486400" y="1943100"/>
                </a:cubicBezTo>
                <a:cubicBezTo>
                  <a:pt x="5486400" y="2882101"/>
                  <a:pt x="4546081" y="3665536"/>
                  <a:pt x="3296051" y="3846723"/>
                </a:cubicBezTo>
                <a:lnTo>
                  <a:pt x="3070390" y="3871118"/>
                </a:lnTo>
                <a:lnTo>
                  <a:pt x="2416010" y="3871118"/>
                </a:lnTo>
                <a:lnTo>
                  <a:pt x="2190349" y="3846723"/>
                </a:lnTo>
                <a:cubicBezTo>
                  <a:pt x="940320" y="3665536"/>
                  <a:pt x="0" y="2882101"/>
                  <a:pt x="0" y="1943100"/>
                </a:cubicBezTo>
                <a:cubicBezTo>
                  <a:pt x="0" y="869956"/>
                  <a:pt x="1228172" y="0"/>
                  <a:pt x="2743200"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a:ln>
            <a:noFill/>
          </a:ln>
        </p:spPr>
        <p:txBody>
          <a:bodyPr wrap="square">
            <a:noAutofit/>
          </a:bodyPr>
          <a:lstStyle/>
          <a:p>
            <a:r>
              <a:rPr lang="en-US"/>
              <a:t>Click icon to add picture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58000" y="2886088"/>
            <a:ext cx="4663440" cy="3336912"/>
          </a:xfrm>
        </p:spPr>
        <p:txBody>
          <a:bodyPr>
            <a:normAutofit/>
          </a:bodyPr>
          <a:lstStyle>
            <a:lvl1pPr marL="457200" indent="-457200">
              <a:buFont typeface="+mj-lt"/>
              <a:buAutoNum type="arabicPeriod"/>
              <a:defRPr sz="1600"/>
            </a:lvl1pPr>
            <a:lvl2pPr marL="571500" indent="-342900">
              <a:buFont typeface="+mj-lt"/>
              <a:buAutoNum type="arabicPeriod"/>
              <a:defRPr sz="1600"/>
            </a:lvl2pPr>
            <a:lvl3pPr marL="800100" indent="-342900">
              <a:buFont typeface="+mj-lt"/>
              <a:buAutoNum type="arabicPeriod"/>
              <a:defRPr sz="1600"/>
            </a:lvl3pPr>
            <a:lvl4pPr marL="1028700" indent="-342900">
              <a:buFont typeface="+mj-lt"/>
              <a:buAutoNum type="arabicPeriod"/>
              <a:defRPr sz="1600"/>
            </a:lvl4pPr>
            <a:lvl5pPr>
              <a:buFont typeface="+mj-lt"/>
              <a:buAutoNum type="arabicPeriod"/>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857999" y="6453002"/>
            <a:ext cx="1996689" cy="365125"/>
          </a:xfrm>
        </p:spPr>
        <p:txBody>
          <a:bodyPr/>
          <a:lstStyle/>
          <a:p>
            <a:fld id="{F157801D-503B-EF46-ADEC-5C959CCCA979}" type="datetime1">
              <a:rPr lang="en-US" smtClean="0"/>
              <a:t>8/21/2026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08226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57343" y="1001716"/>
            <a:ext cx="4305184" cy="755658"/>
          </a:xfrm>
        </p:spPr>
        <p:txBody>
          <a:bodyPr anchor="t">
            <a:normAutofit/>
          </a:bodyPr>
          <a:lstStyle>
            <a:lvl1pPr>
              <a:defRPr sz="36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57343" y="2138373"/>
            <a:ext cx="4331151" cy="4084627"/>
          </a:xfrm>
        </p:spPr>
        <p:txBody>
          <a:bodyPr>
            <a:normAutofit/>
          </a:bodyPr>
          <a:lstStyle>
            <a:lvl1pPr marL="457200" indent="-457200">
              <a:lnSpc>
                <a:spcPct val="90000"/>
              </a:lnSpc>
              <a:buFont typeface="+mj-lt"/>
              <a:buAutoNum type="arabicPeriod"/>
              <a:defRPr sz="1800"/>
            </a:lvl1pPr>
            <a:lvl2pPr marL="571500" indent="-342900">
              <a:lnSpc>
                <a:spcPct val="90000"/>
              </a:lnSpc>
              <a:buFont typeface="+mj-lt"/>
              <a:buAutoNum type="arabicPeriod"/>
              <a:defRPr sz="1800"/>
            </a:lvl2pPr>
            <a:lvl3pPr marL="800100" indent="-342900">
              <a:lnSpc>
                <a:spcPct val="90000"/>
              </a:lnSpc>
              <a:buFont typeface="+mj-lt"/>
              <a:buAutoNum type="arabicPeriod"/>
              <a:defRPr sz="1800"/>
            </a:lvl3pPr>
            <a:lvl4pPr marL="1028700" indent="-342900">
              <a:lnSpc>
                <a:spcPct val="90000"/>
              </a:lnSpc>
              <a:buFont typeface="+mj-lt"/>
              <a:buAutoNum type="arabicPeriod"/>
              <a:defRPr sz="1800"/>
            </a:lvl4pPr>
            <a:lvl5pPr>
              <a:lnSpc>
                <a:spcPct val="90000"/>
              </a:lnSpc>
              <a:buFont typeface="+mj-lt"/>
              <a:buAutoNum type="arabicPeriod"/>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1" name="Rectangle 100">
            <a:extLst>
              <a:ext uri="{FF2B5EF4-FFF2-40B4-BE49-F238E27FC236}">
                <a16:creationId xmlns:a16="http://schemas.microsoft.com/office/drawing/2014/main" id="{E65F00CF-7379-A045-910C-C8066878311E}"/>
              </a:ext>
            </a:extLst>
          </p:cNvPr>
          <p:cNvSpPr/>
          <p:nvPr userDrawn="1"/>
        </p:nvSpPr>
        <p:spPr>
          <a:xfrm>
            <a:off x="5821680" y="634999"/>
            <a:ext cx="6370319" cy="558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Picture Placeholder 34">
            <a:extLst>
              <a:ext uri="{FF2B5EF4-FFF2-40B4-BE49-F238E27FC236}">
                <a16:creationId xmlns:a16="http://schemas.microsoft.com/office/drawing/2014/main" id="{8E8E9733-3F6B-B96D-7402-8479FE56307A}"/>
              </a:ext>
            </a:extLst>
          </p:cNvPr>
          <p:cNvSpPr>
            <a:spLocks noGrp="1"/>
          </p:cNvSpPr>
          <p:nvPr>
            <p:ph type="pic" sz="quarter" idx="15"/>
          </p:nvPr>
        </p:nvSpPr>
        <p:spPr>
          <a:xfrm>
            <a:off x="6263639" y="1493440"/>
            <a:ext cx="5486400" cy="3867912"/>
          </a:xfrm>
          <a:custGeom>
            <a:avLst/>
            <a:gdLst>
              <a:gd name="connsiteX0" fmla="*/ 2743200 w 5486400"/>
              <a:gd name="connsiteY0" fmla="*/ 0 h 3871118"/>
              <a:gd name="connsiteX1" fmla="*/ 5486400 w 5486400"/>
              <a:gd name="connsiteY1" fmla="*/ 1943100 h 3871118"/>
              <a:gd name="connsiteX2" fmla="*/ 3296051 w 5486400"/>
              <a:gd name="connsiteY2" fmla="*/ 3846723 h 3871118"/>
              <a:gd name="connsiteX3" fmla="*/ 3070390 w 5486400"/>
              <a:gd name="connsiteY3" fmla="*/ 3871118 h 3871118"/>
              <a:gd name="connsiteX4" fmla="*/ 2416010 w 5486400"/>
              <a:gd name="connsiteY4" fmla="*/ 3871118 h 3871118"/>
              <a:gd name="connsiteX5" fmla="*/ 2190349 w 5486400"/>
              <a:gd name="connsiteY5" fmla="*/ 3846723 h 3871118"/>
              <a:gd name="connsiteX6" fmla="*/ 0 w 5486400"/>
              <a:gd name="connsiteY6" fmla="*/ 1943100 h 3871118"/>
              <a:gd name="connsiteX7" fmla="*/ 2743200 w 5486400"/>
              <a:gd name="connsiteY7" fmla="*/ 0 h 38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6400" h="3871118">
                <a:moveTo>
                  <a:pt x="2743200" y="0"/>
                </a:moveTo>
                <a:cubicBezTo>
                  <a:pt x="4258228" y="0"/>
                  <a:pt x="5486400" y="869956"/>
                  <a:pt x="5486400" y="1943100"/>
                </a:cubicBezTo>
                <a:cubicBezTo>
                  <a:pt x="5486400" y="2882101"/>
                  <a:pt x="4546081" y="3665536"/>
                  <a:pt x="3296051" y="3846723"/>
                </a:cubicBezTo>
                <a:lnTo>
                  <a:pt x="3070390" y="3871118"/>
                </a:lnTo>
                <a:lnTo>
                  <a:pt x="2416010" y="3871118"/>
                </a:lnTo>
                <a:lnTo>
                  <a:pt x="2190349" y="3846723"/>
                </a:lnTo>
                <a:cubicBezTo>
                  <a:pt x="940320" y="3665536"/>
                  <a:pt x="0" y="2882101"/>
                  <a:pt x="0" y="1943100"/>
                </a:cubicBezTo>
                <a:cubicBezTo>
                  <a:pt x="0" y="869956"/>
                  <a:pt x="1228172" y="0"/>
                  <a:pt x="2743200"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a:ln>
            <a:noFill/>
          </a:ln>
        </p:spPr>
        <p:txBody>
          <a:bodyPr wrap="square">
            <a:noAutofit/>
          </a:bodyPr>
          <a:lstStyle/>
          <a:p>
            <a:r>
              <a:rPr lang="en-US"/>
              <a:t>Click icon to add picture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857999" y="6453002"/>
            <a:ext cx="1996689" cy="365125"/>
          </a:xfrm>
        </p:spPr>
        <p:txBody>
          <a:bodyPr/>
          <a:lstStyle/>
          <a:p>
            <a:fld id="{0DEB9912-DA83-3943-A195-65BA8C060432}" type="datetime1">
              <a:rPr lang="en-US" smtClean="0"/>
              <a:t>8/21/2026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76675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EAFFA32D-4823-3A31-3A5A-72A0B530D8A2}"/>
              </a:ext>
            </a:extLst>
          </p:cNvPr>
          <p:cNvSpPr/>
          <p:nvPr userDrawn="1"/>
        </p:nvSpPr>
        <p:spPr>
          <a:xfrm rot="5400000" flipV="1">
            <a:off x="322554" y="307271"/>
            <a:ext cx="5329421" cy="4714880"/>
          </a:xfrm>
          <a:custGeom>
            <a:avLst/>
            <a:gdLst>
              <a:gd name="connsiteX0" fmla="*/ 1894180 w 5329421"/>
              <a:gd name="connsiteY0" fmla="*/ 2357439 h 4714880"/>
              <a:gd name="connsiteX1" fmla="*/ 3578496 w 5329421"/>
              <a:gd name="connsiteY1" fmla="*/ 4714878 h 4714880"/>
              <a:gd name="connsiteX2" fmla="*/ 3611865 w 5329421"/>
              <a:gd name="connsiteY2" fmla="*/ 4712520 h 4714880"/>
              <a:gd name="connsiteX3" fmla="*/ 3645262 w 5329421"/>
              <a:gd name="connsiteY3" fmla="*/ 4714880 h 4714880"/>
              <a:gd name="connsiteX4" fmla="*/ 5320882 w 5329421"/>
              <a:gd name="connsiteY4" fmla="*/ 2598475 h 4714880"/>
              <a:gd name="connsiteX5" fmla="*/ 5329421 w 5329421"/>
              <a:gd name="connsiteY5" fmla="*/ 2361794 h 4714880"/>
              <a:gd name="connsiteX6" fmla="*/ 5329421 w 5329421"/>
              <a:gd name="connsiteY6" fmla="*/ 2353088 h 4714880"/>
              <a:gd name="connsiteX7" fmla="*/ 5320882 w 5329421"/>
              <a:gd name="connsiteY7" fmla="*/ 2116407 h 4714880"/>
              <a:gd name="connsiteX8" fmla="*/ 3645262 w 5329421"/>
              <a:gd name="connsiteY8" fmla="*/ 2 h 4714880"/>
              <a:gd name="connsiteX9" fmla="*/ 3611893 w 5329421"/>
              <a:gd name="connsiteY9" fmla="*/ 2361 h 4714880"/>
              <a:gd name="connsiteX10" fmla="*/ 3578496 w 5329421"/>
              <a:gd name="connsiteY10" fmla="*/ 0 h 4714880"/>
              <a:gd name="connsiteX11" fmla="*/ 1894180 w 5329421"/>
              <a:gd name="connsiteY11" fmla="*/ 2357439 h 4714880"/>
              <a:gd name="connsiteX12" fmla="*/ 0 w 5329421"/>
              <a:gd name="connsiteY12" fmla="*/ 881203 h 4714880"/>
              <a:gd name="connsiteX13" fmla="*/ 0 w 5329421"/>
              <a:gd name="connsiteY13" fmla="*/ 3833675 h 4714880"/>
              <a:gd name="connsiteX14" fmla="*/ 9467 w 5329421"/>
              <a:gd name="connsiteY14" fmla="*/ 3861551 h 4714880"/>
              <a:gd name="connsiteX15" fmla="*/ 829380 w 5329421"/>
              <a:gd name="connsiteY15" fmla="*/ 4714878 h 4714880"/>
              <a:gd name="connsiteX16" fmla="*/ 1894134 w 5329421"/>
              <a:gd name="connsiteY16" fmla="*/ 2357439 h 4714880"/>
              <a:gd name="connsiteX17" fmla="*/ 829380 w 5329421"/>
              <a:gd name="connsiteY17" fmla="*/ 0 h 4714880"/>
              <a:gd name="connsiteX18" fmla="*/ 9467 w 5329421"/>
              <a:gd name="connsiteY18" fmla="*/ 853328 h 471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29421" h="4714880">
                <a:moveTo>
                  <a:pt x="1894180" y="2357439"/>
                </a:moveTo>
                <a:cubicBezTo>
                  <a:pt x="1894180" y="3659415"/>
                  <a:pt x="2648276" y="4714878"/>
                  <a:pt x="3578496" y="4714878"/>
                </a:cubicBezTo>
                <a:lnTo>
                  <a:pt x="3611865" y="4712520"/>
                </a:lnTo>
                <a:lnTo>
                  <a:pt x="3645262" y="4714880"/>
                </a:lnTo>
                <a:cubicBezTo>
                  <a:pt x="4517343" y="4714880"/>
                  <a:pt x="5234628" y="3787227"/>
                  <a:pt x="5320882" y="2598475"/>
                </a:cubicBezTo>
                <a:lnTo>
                  <a:pt x="5329421" y="2361794"/>
                </a:lnTo>
                <a:lnTo>
                  <a:pt x="5329421" y="2353088"/>
                </a:lnTo>
                <a:lnTo>
                  <a:pt x="5320882" y="2116407"/>
                </a:lnTo>
                <a:cubicBezTo>
                  <a:pt x="5234628" y="927654"/>
                  <a:pt x="4517343" y="2"/>
                  <a:pt x="3645262" y="2"/>
                </a:cubicBezTo>
                <a:lnTo>
                  <a:pt x="3611893" y="2361"/>
                </a:lnTo>
                <a:lnTo>
                  <a:pt x="3578496" y="0"/>
                </a:lnTo>
                <a:cubicBezTo>
                  <a:pt x="2648276" y="0"/>
                  <a:pt x="1894180" y="1055462"/>
                  <a:pt x="1894180" y="2357439"/>
                </a:cubicBezTo>
                <a:close/>
                <a:moveTo>
                  <a:pt x="0" y="881203"/>
                </a:moveTo>
                <a:lnTo>
                  <a:pt x="0" y="3833675"/>
                </a:lnTo>
                <a:lnTo>
                  <a:pt x="9467" y="3861551"/>
                </a:lnTo>
                <a:cubicBezTo>
                  <a:pt x="204772" y="4382861"/>
                  <a:pt x="499564" y="4714878"/>
                  <a:pt x="829380" y="4714878"/>
                </a:cubicBezTo>
                <a:cubicBezTo>
                  <a:pt x="1417423" y="4714878"/>
                  <a:pt x="1894134" y="3659415"/>
                  <a:pt x="1894134" y="2357439"/>
                </a:cubicBezTo>
                <a:cubicBezTo>
                  <a:pt x="1894134" y="1055462"/>
                  <a:pt x="1417423" y="0"/>
                  <a:pt x="829380" y="0"/>
                </a:cubicBezTo>
                <a:cubicBezTo>
                  <a:pt x="499564" y="0"/>
                  <a:pt x="204772" y="332017"/>
                  <a:pt x="9467" y="853328"/>
                </a:cubicBezTo>
                <a:close/>
              </a:path>
            </a:pathLst>
          </a:custGeom>
          <a:solidFill>
            <a:schemeClr val="accent2"/>
          </a:solidFill>
          <a:ln w="678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6" y="2495233"/>
            <a:ext cx="4714881" cy="2233293"/>
          </a:xfrm>
        </p:spPr>
        <p:txBody>
          <a:bodyPr anchor="ctr">
            <a:normAutofit/>
          </a:bodyPr>
          <a:lstStyle>
            <a:lvl1pPr algn="ctr">
              <a:defRPr sz="3600">
                <a:solidFill>
                  <a:schemeClr val="accent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86500" y="2495233"/>
            <a:ext cx="5271464" cy="2233294"/>
          </a:xfrm>
        </p:spPr>
        <p:txBody>
          <a:bodyPr anchor="ctr"/>
          <a:lstStyle>
            <a:lvl1pPr marL="0" indent="0" algn="l">
              <a:buNone/>
              <a:defRPr/>
            </a:lvl1pPr>
            <a:lvl2pPr marL="228600" indent="0" algn="l">
              <a:buNone/>
              <a:defRPr/>
            </a:lvl2pPr>
            <a:lvl3pPr marL="457200" indent="0" algn="l">
              <a:buNone/>
              <a:defRPr/>
            </a:lvl3pPr>
            <a:lvl4pPr marL="685800" indent="0" algn="l">
              <a:buNone/>
              <a:defRPr/>
            </a:lvl4pPr>
            <a:lvl5pPr marL="914400" indent="0" algn="l">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B0D4203-094B-0D4B-879D-04F5C4F2A8FE}" type="datetime1">
              <a:rPr lang="en-US" smtClean="0"/>
              <a:t>8/21/2026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00683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90627" y="2129475"/>
            <a:ext cx="3771900" cy="3727766"/>
          </a:xfrm>
        </p:spPr>
        <p:txBody>
          <a:bodyPr>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348911" y="2129475"/>
            <a:ext cx="5652462" cy="37277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69E0DAB2-5272-0346-9ECD-E0A6C2764DB4}" type="datetime1">
              <a:rPr lang="en-US" smtClean="0"/>
              <a:t>8/21/2026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63751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29" y="1381759"/>
            <a:ext cx="4328497" cy="4841241"/>
          </a:xfrm>
        </p:spPr>
        <p:txBody>
          <a:bodyPr>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348910" y="1381759"/>
            <a:ext cx="5652469" cy="48412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C184B29-56AA-9C42-ADF3-4AB1EB6F403E}" type="datetime1">
              <a:rPr lang="en-US" smtClean="0"/>
              <a:t>8/21/2026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504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29" y="634999"/>
            <a:ext cx="4328498" cy="5222241"/>
          </a:xfrm>
        </p:spPr>
        <p:txBody>
          <a:bodyPr>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348911" y="634999"/>
            <a:ext cx="6209053" cy="56332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EABA7D4-F682-584C-BBAE-B4231503FB62}" type="datetime1">
              <a:rPr lang="en-US" smtClean="0"/>
              <a:t>8/21/2026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28946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29" y="634999"/>
            <a:ext cx="3385523" cy="5588001"/>
          </a:xfrm>
        </p:spPr>
        <p:txBody>
          <a:bodyPr>
            <a:normAutofit/>
          </a:bodyPr>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405936" y="634999"/>
            <a:ext cx="7152028" cy="55880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BBC5130-9426-2744-B098-3B51DCEC7F04}" type="datetime1">
              <a:rPr lang="en-US" smtClean="0"/>
              <a:t>8/21/2026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519511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48911" y="634998"/>
            <a:ext cx="6209053" cy="1056641"/>
          </a:xfrm>
        </p:spPr>
        <p:txBody>
          <a:bodyPr anchor="b"/>
          <a:lstStyle/>
          <a:p>
            <a:r>
              <a:rPr lang="en-US"/>
              <a:t>Click to edit Master title style</a:t>
            </a:r>
            <a:endParaRPr lang="en-US" dirty="0"/>
          </a:p>
        </p:txBody>
      </p:sp>
      <p:sp>
        <p:nvSpPr>
          <p:cNvPr id="3" name="Rectangle 2">
            <a:extLst>
              <a:ext uri="{FF2B5EF4-FFF2-40B4-BE49-F238E27FC236}">
                <a16:creationId xmlns:a16="http://schemas.microsoft.com/office/drawing/2014/main" id="{385C3C84-2445-A196-7F5F-258A70EC2DB8}"/>
              </a:ext>
            </a:extLst>
          </p:cNvPr>
          <p:cNvSpPr/>
          <p:nvPr userDrawn="1"/>
        </p:nvSpPr>
        <p:spPr>
          <a:xfrm>
            <a:off x="0" y="0"/>
            <a:ext cx="4791456" cy="6857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9">
            <a:extLst>
              <a:ext uri="{FF2B5EF4-FFF2-40B4-BE49-F238E27FC236}">
                <a16:creationId xmlns:a16="http://schemas.microsoft.com/office/drawing/2014/main" id="{E8E21C7C-0CD1-5AAF-6BBD-63E495FF2552}"/>
              </a:ext>
            </a:extLst>
          </p:cNvPr>
          <p:cNvSpPr>
            <a:spLocks noGrp="1"/>
          </p:cNvSpPr>
          <p:nvPr>
            <p:ph type="pic" sz="quarter" idx="18"/>
          </p:nvPr>
        </p:nvSpPr>
        <p:spPr>
          <a:xfrm>
            <a:off x="461772" y="736601"/>
            <a:ext cx="3867912" cy="5486400"/>
          </a:xfrm>
          <a:custGeom>
            <a:avLst/>
            <a:gdLst>
              <a:gd name="connsiteX0" fmla="*/ 1933956 w 3867912"/>
              <a:gd name="connsiteY0" fmla="*/ 0 h 5486400"/>
              <a:gd name="connsiteX1" fmla="*/ 3867912 w 3867912"/>
              <a:gd name="connsiteY1" fmla="*/ 2743200 h 5486400"/>
              <a:gd name="connsiteX2" fmla="*/ 1933956 w 3867912"/>
              <a:gd name="connsiteY2" fmla="*/ 5486400 h 5486400"/>
              <a:gd name="connsiteX3" fmla="*/ 0 w 3867912"/>
              <a:gd name="connsiteY3" fmla="*/ 2743200 h 5486400"/>
              <a:gd name="connsiteX4" fmla="*/ 1933956 w 3867912"/>
              <a:gd name="connsiteY4" fmla="*/ 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12" h="5486400">
                <a:moveTo>
                  <a:pt x="1933956" y="0"/>
                </a:moveTo>
                <a:cubicBezTo>
                  <a:pt x="3002050" y="0"/>
                  <a:pt x="3867912" y="1228172"/>
                  <a:pt x="3867912" y="2743200"/>
                </a:cubicBezTo>
                <a:cubicBezTo>
                  <a:pt x="3867912" y="4258228"/>
                  <a:pt x="3002050" y="5486400"/>
                  <a:pt x="1933956" y="5486400"/>
                </a:cubicBezTo>
                <a:cubicBezTo>
                  <a:pt x="865862" y="5486400"/>
                  <a:pt x="0" y="4258228"/>
                  <a:pt x="0" y="2743200"/>
                </a:cubicBezTo>
                <a:cubicBezTo>
                  <a:pt x="0" y="1228172"/>
                  <a:pt x="865862" y="0"/>
                  <a:pt x="1933956"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348911" y="2129475"/>
            <a:ext cx="6209053" cy="4093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538937" y="6453002"/>
            <a:ext cx="3337584" cy="365125"/>
          </a:xfrm>
        </p:spPr>
        <p:txBody>
          <a:bodyPr/>
          <a:lstStyle/>
          <a:p>
            <a:fld id="{7CB74803-9A2C-034F-B1A1-F6470E6CA660}" type="datetime1">
              <a:rPr lang="en-US" smtClean="0"/>
              <a:t>8/21/2026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p:txBody>
          <a:bodyPr/>
          <a:lstStyle/>
          <a:p>
            <a:r>
              <a:rPr lang="en-US" dirty="0"/>
              <a:t>Growth marketing plan</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83170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1001714"/>
            <a:ext cx="10923934" cy="75565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34030" y="2138372"/>
            <a:ext cx="10923934" cy="40846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41A8624-D4B9-7C44-BA3F-B13CDFB276DF}" type="datetime1">
              <a:rPr lang="en-US" smtClean="0"/>
              <a:t>8/21/2026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117739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29" y="634998"/>
            <a:ext cx="6209065" cy="1098299"/>
          </a:xfrm>
        </p:spPr>
        <p:txBody>
          <a:bodyPr anchor="b"/>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34028" y="2129475"/>
            <a:ext cx="6209066" cy="4093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2">
            <a:extLst>
              <a:ext uri="{FF2B5EF4-FFF2-40B4-BE49-F238E27FC236}">
                <a16:creationId xmlns:a16="http://schemas.microsoft.com/office/drawing/2014/main" id="{E4FE2F9A-59A2-7E9F-464F-7A36143AEF3C}"/>
              </a:ext>
            </a:extLst>
          </p:cNvPr>
          <p:cNvSpPr/>
          <p:nvPr userDrawn="1"/>
        </p:nvSpPr>
        <p:spPr>
          <a:xfrm>
            <a:off x="7395223" y="0"/>
            <a:ext cx="4791456" cy="6857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9">
            <a:extLst>
              <a:ext uri="{FF2B5EF4-FFF2-40B4-BE49-F238E27FC236}">
                <a16:creationId xmlns:a16="http://schemas.microsoft.com/office/drawing/2014/main" id="{B460171E-C624-E466-975C-D2BE23155D5C}"/>
              </a:ext>
            </a:extLst>
          </p:cNvPr>
          <p:cNvSpPr>
            <a:spLocks noGrp="1"/>
          </p:cNvSpPr>
          <p:nvPr>
            <p:ph type="pic" sz="quarter" idx="18"/>
          </p:nvPr>
        </p:nvSpPr>
        <p:spPr>
          <a:xfrm>
            <a:off x="7856995" y="736601"/>
            <a:ext cx="3867912" cy="5486400"/>
          </a:xfrm>
          <a:custGeom>
            <a:avLst/>
            <a:gdLst>
              <a:gd name="connsiteX0" fmla="*/ 1933956 w 3867912"/>
              <a:gd name="connsiteY0" fmla="*/ 0 h 5486400"/>
              <a:gd name="connsiteX1" fmla="*/ 3867912 w 3867912"/>
              <a:gd name="connsiteY1" fmla="*/ 2743200 h 5486400"/>
              <a:gd name="connsiteX2" fmla="*/ 1933956 w 3867912"/>
              <a:gd name="connsiteY2" fmla="*/ 5486400 h 5486400"/>
              <a:gd name="connsiteX3" fmla="*/ 0 w 3867912"/>
              <a:gd name="connsiteY3" fmla="*/ 2743200 h 5486400"/>
              <a:gd name="connsiteX4" fmla="*/ 1933956 w 3867912"/>
              <a:gd name="connsiteY4" fmla="*/ 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12" h="5486400">
                <a:moveTo>
                  <a:pt x="1933956" y="0"/>
                </a:moveTo>
                <a:cubicBezTo>
                  <a:pt x="3002050" y="0"/>
                  <a:pt x="3867912" y="1228172"/>
                  <a:pt x="3867912" y="2743200"/>
                </a:cubicBezTo>
                <a:cubicBezTo>
                  <a:pt x="3867912" y="4258228"/>
                  <a:pt x="3002050" y="5486400"/>
                  <a:pt x="1933956" y="5486400"/>
                </a:cubicBezTo>
                <a:cubicBezTo>
                  <a:pt x="865862" y="5486400"/>
                  <a:pt x="0" y="4258228"/>
                  <a:pt x="0" y="2743200"/>
                </a:cubicBezTo>
                <a:cubicBezTo>
                  <a:pt x="0" y="1228172"/>
                  <a:pt x="865862" y="0"/>
                  <a:pt x="1933956"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p:txBody>
          <a:bodyPr/>
          <a:lstStyle/>
          <a:p>
            <a:fld id="{71D3B9E8-F3C1-6446-B37C-65190666CE5C}" type="datetime1">
              <a:rPr lang="en-US" smtClean="0"/>
              <a:t>8/21/2026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453002"/>
            <a:ext cx="2805405" cy="365125"/>
          </a:xfrm>
        </p:spPr>
        <p:txBody>
          <a:bodyPr/>
          <a:lstStyle/>
          <a:p>
            <a:r>
              <a:rPr lang="en-US" dirty="0"/>
              <a:t>Growth marketing plan</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690971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62526" y="634999"/>
            <a:ext cx="6595437" cy="1116046"/>
          </a:xfrm>
        </p:spPr>
        <p:txBody>
          <a:bodyPr anchor="b"/>
          <a:lstStyle/>
          <a:p>
            <a:r>
              <a:rPr lang="en-US"/>
              <a:t>Click to edit Master title style</a:t>
            </a:r>
            <a:endParaRPr lang="en-US" dirty="0"/>
          </a:p>
        </p:txBody>
      </p:sp>
      <p:sp>
        <p:nvSpPr>
          <p:cNvPr id="5" name="Rectangle 4">
            <a:extLst>
              <a:ext uri="{FF2B5EF4-FFF2-40B4-BE49-F238E27FC236}">
                <a16:creationId xmlns:a16="http://schemas.microsoft.com/office/drawing/2014/main" id="{91983495-936E-09A0-8CE3-E436C7809CBB}"/>
              </a:ext>
            </a:extLst>
          </p:cNvPr>
          <p:cNvSpPr/>
          <p:nvPr userDrawn="1"/>
        </p:nvSpPr>
        <p:spPr>
          <a:xfrm>
            <a:off x="0" y="634999"/>
            <a:ext cx="4023360" cy="558800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9">
            <a:extLst>
              <a:ext uri="{FF2B5EF4-FFF2-40B4-BE49-F238E27FC236}">
                <a16:creationId xmlns:a16="http://schemas.microsoft.com/office/drawing/2014/main" id="{2A8DBB29-ED35-445B-4F04-9E61708B9E2E}"/>
              </a:ext>
            </a:extLst>
          </p:cNvPr>
          <p:cNvSpPr>
            <a:spLocks noGrp="1"/>
          </p:cNvSpPr>
          <p:nvPr>
            <p:ph type="pic" sz="quarter" idx="18"/>
          </p:nvPr>
        </p:nvSpPr>
        <p:spPr>
          <a:xfrm>
            <a:off x="461771" y="1215611"/>
            <a:ext cx="3120877" cy="4426776"/>
          </a:xfrm>
          <a:custGeom>
            <a:avLst/>
            <a:gdLst>
              <a:gd name="connsiteX0" fmla="*/ 1933956 w 3867912"/>
              <a:gd name="connsiteY0" fmla="*/ 0 h 5486400"/>
              <a:gd name="connsiteX1" fmla="*/ 3867912 w 3867912"/>
              <a:gd name="connsiteY1" fmla="*/ 2743200 h 5486400"/>
              <a:gd name="connsiteX2" fmla="*/ 1933956 w 3867912"/>
              <a:gd name="connsiteY2" fmla="*/ 5486400 h 5486400"/>
              <a:gd name="connsiteX3" fmla="*/ 0 w 3867912"/>
              <a:gd name="connsiteY3" fmla="*/ 2743200 h 5486400"/>
              <a:gd name="connsiteX4" fmla="*/ 1933956 w 3867912"/>
              <a:gd name="connsiteY4" fmla="*/ 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12" h="5486400">
                <a:moveTo>
                  <a:pt x="1933956" y="0"/>
                </a:moveTo>
                <a:cubicBezTo>
                  <a:pt x="3002050" y="0"/>
                  <a:pt x="3867912" y="1228172"/>
                  <a:pt x="3867912" y="2743200"/>
                </a:cubicBezTo>
                <a:cubicBezTo>
                  <a:pt x="3867912" y="4258228"/>
                  <a:pt x="3002050" y="5486400"/>
                  <a:pt x="1933956" y="5486400"/>
                </a:cubicBezTo>
                <a:cubicBezTo>
                  <a:pt x="865862" y="5486400"/>
                  <a:pt x="0" y="4258228"/>
                  <a:pt x="0" y="2743200"/>
                </a:cubicBezTo>
                <a:cubicBezTo>
                  <a:pt x="0" y="1228172"/>
                  <a:pt x="865862" y="0"/>
                  <a:pt x="1933956"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962526" y="2126905"/>
            <a:ext cx="6595437" cy="40960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p:spPr>
        <p:txBody>
          <a:bodyPr/>
          <a:lstStyle/>
          <a:p>
            <a:fld id="{C94DBE0E-BA63-894B-AD67-B5534C763ECE}" type="datetime1">
              <a:rPr lang="en-US" smtClean="0"/>
              <a:t>8/21/2026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p:txBody>
          <a:bodyPr/>
          <a:lstStyle/>
          <a:p>
            <a:r>
              <a:rPr lang="en-US" dirty="0"/>
              <a:t>Growth marketing plan</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798775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29" y="634999"/>
            <a:ext cx="6836617" cy="1073601"/>
          </a:xfrm>
        </p:spPr>
        <p:txBody>
          <a:bodyPr anchor="b"/>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34029" y="2129474"/>
            <a:ext cx="6823674" cy="4093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2">
            <a:extLst>
              <a:ext uri="{FF2B5EF4-FFF2-40B4-BE49-F238E27FC236}">
                <a16:creationId xmlns:a16="http://schemas.microsoft.com/office/drawing/2014/main" id="{5F4A0309-D065-CD9D-2479-AD56597FB81F}"/>
              </a:ext>
            </a:extLst>
          </p:cNvPr>
          <p:cNvSpPr/>
          <p:nvPr userDrawn="1"/>
        </p:nvSpPr>
        <p:spPr>
          <a:xfrm>
            <a:off x="8168640" y="634999"/>
            <a:ext cx="4023360" cy="558800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9">
            <a:extLst>
              <a:ext uri="{FF2B5EF4-FFF2-40B4-BE49-F238E27FC236}">
                <a16:creationId xmlns:a16="http://schemas.microsoft.com/office/drawing/2014/main" id="{FD96658A-D342-DC0B-8552-B2E331453254}"/>
              </a:ext>
            </a:extLst>
          </p:cNvPr>
          <p:cNvSpPr>
            <a:spLocks noGrp="1"/>
          </p:cNvSpPr>
          <p:nvPr>
            <p:ph type="pic" sz="quarter" idx="18"/>
          </p:nvPr>
        </p:nvSpPr>
        <p:spPr>
          <a:xfrm>
            <a:off x="8630411" y="1215611"/>
            <a:ext cx="3120877" cy="4426776"/>
          </a:xfrm>
          <a:custGeom>
            <a:avLst/>
            <a:gdLst>
              <a:gd name="connsiteX0" fmla="*/ 1933956 w 3867912"/>
              <a:gd name="connsiteY0" fmla="*/ 0 h 5486400"/>
              <a:gd name="connsiteX1" fmla="*/ 3867912 w 3867912"/>
              <a:gd name="connsiteY1" fmla="*/ 2743200 h 5486400"/>
              <a:gd name="connsiteX2" fmla="*/ 1933956 w 3867912"/>
              <a:gd name="connsiteY2" fmla="*/ 5486400 h 5486400"/>
              <a:gd name="connsiteX3" fmla="*/ 0 w 3867912"/>
              <a:gd name="connsiteY3" fmla="*/ 2743200 h 5486400"/>
              <a:gd name="connsiteX4" fmla="*/ 1933956 w 3867912"/>
              <a:gd name="connsiteY4" fmla="*/ 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12" h="5486400">
                <a:moveTo>
                  <a:pt x="1933956" y="0"/>
                </a:moveTo>
                <a:cubicBezTo>
                  <a:pt x="3002050" y="0"/>
                  <a:pt x="3867912" y="1228172"/>
                  <a:pt x="3867912" y="2743200"/>
                </a:cubicBezTo>
                <a:cubicBezTo>
                  <a:pt x="3867912" y="4258228"/>
                  <a:pt x="3002050" y="5486400"/>
                  <a:pt x="1933956" y="5486400"/>
                </a:cubicBezTo>
                <a:cubicBezTo>
                  <a:pt x="865862" y="5486400"/>
                  <a:pt x="0" y="4258228"/>
                  <a:pt x="0" y="2743200"/>
                </a:cubicBezTo>
                <a:cubicBezTo>
                  <a:pt x="0" y="1228172"/>
                  <a:pt x="865862" y="0"/>
                  <a:pt x="1933956"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p:txBody>
          <a:bodyPr/>
          <a:lstStyle/>
          <a:p>
            <a:fld id="{998EB195-6C83-E04A-B652-F00DFBE24657}" type="datetime1">
              <a:rPr lang="en-US" smtClean="0"/>
              <a:t>8/21/2026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453002"/>
            <a:ext cx="2805405" cy="365125"/>
          </a:xfrm>
        </p:spPr>
        <p:txBody>
          <a:bodyPr/>
          <a:lstStyle/>
          <a:p>
            <a:r>
              <a:rPr lang="en-US" dirty="0"/>
              <a:t>Growth marketing plan</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475588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53745" y="634999"/>
            <a:ext cx="4304219" cy="1122375"/>
          </a:xfrm>
        </p:spPr>
        <p:txBody>
          <a:bodyPr anchor="b"/>
          <a:lstStyle/>
          <a:p>
            <a:r>
              <a:rPr lang="en-US"/>
              <a:t>Click to edit Master title style</a:t>
            </a:r>
            <a:endParaRPr lang="en-US" dirty="0"/>
          </a:p>
        </p:txBody>
      </p:sp>
      <p:sp>
        <p:nvSpPr>
          <p:cNvPr id="3" name="Rectangle 2">
            <a:extLst>
              <a:ext uri="{FF2B5EF4-FFF2-40B4-BE49-F238E27FC236}">
                <a16:creationId xmlns:a16="http://schemas.microsoft.com/office/drawing/2014/main" id="{96E7868F-C970-BDC2-3C59-C3B9D60646EC}"/>
              </a:ext>
            </a:extLst>
          </p:cNvPr>
          <p:cNvSpPr/>
          <p:nvPr userDrawn="1"/>
        </p:nvSpPr>
        <p:spPr>
          <a:xfrm>
            <a:off x="634036" y="1"/>
            <a:ext cx="5736284" cy="6223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86">
            <a:extLst>
              <a:ext uri="{FF2B5EF4-FFF2-40B4-BE49-F238E27FC236}">
                <a16:creationId xmlns:a16="http://schemas.microsoft.com/office/drawing/2014/main" id="{59A01815-2226-42BA-5989-B67063705B27}"/>
              </a:ext>
            </a:extLst>
          </p:cNvPr>
          <p:cNvSpPr>
            <a:spLocks noGrp="1"/>
          </p:cNvSpPr>
          <p:nvPr>
            <p:ph type="pic" sz="quarter" idx="15"/>
          </p:nvPr>
        </p:nvSpPr>
        <p:spPr>
          <a:xfrm>
            <a:off x="1137514" y="1041818"/>
            <a:ext cx="4729325" cy="4764694"/>
          </a:xfrm>
          <a:custGeom>
            <a:avLst/>
            <a:gdLst>
              <a:gd name="connsiteX0" fmla="*/ 3182230 w 4729325"/>
              <a:gd name="connsiteY0" fmla="*/ 109 h 4764694"/>
              <a:gd name="connsiteX1" fmla="*/ 4282822 w 4729325"/>
              <a:gd name="connsiteY1" fmla="*/ 421273 h 4764694"/>
              <a:gd name="connsiteX2" fmla="*/ 3747220 w 4729325"/>
              <a:gd name="connsiteY2" fmla="*/ 3734650 h 4764694"/>
              <a:gd name="connsiteX3" fmla="*/ 446504 w 4729325"/>
              <a:gd name="connsiteY3" fmla="*/ 4343421 h 4764694"/>
              <a:gd name="connsiteX4" fmla="*/ 982106 w 4729325"/>
              <a:gd name="connsiteY4" fmla="*/ 1030045 h 4764694"/>
              <a:gd name="connsiteX5" fmla="*/ 3182230 w 4729325"/>
              <a:gd name="connsiteY5" fmla="*/ 109 h 476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9325" h="4764694">
                <a:moveTo>
                  <a:pt x="3182230" y="109"/>
                </a:moveTo>
                <a:cubicBezTo>
                  <a:pt x="3609712" y="4486"/>
                  <a:pt x="3996485" y="141202"/>
                  <a:pt x="4282822" y="421273"/>
                </a:cubicBezTo>
                <a:cubicBezTo>
                  <a:pt x="5046387" y="1168129"/>
                  <a:pt x="4806591" y="2651578"/>
                  <a:pt x="3747220" y="3734650"/>
                </a:cubicBezTo>
                <a:cubicBezTo>
                  <a:pt x="2687850" y="4817721"/>
                  <a:pt x="1210069" y="5090277"/>
                  <a:pt x="446504" y="4343421"/>
                </a:cubicBezTo>
                <a:cubicBezTo>
                  <a:pt x="-317062" y="3596565"/>
                  <a:pt x="-77265" y="2113116"/>
                  <a:pt x="982106" y="1030045"/>
                </a:cubicBezTo>
                <a:cubicBezTo>
                  <a:pt x="1644213" y="353125"/>
                  <a:pt x="2469760" y="-7187"/>
                  <a:pt x="3182230" y="109"/>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129475"/>
            <a:ext cx="4304219" cy="4093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453002"/>
            <a:ext cx="1622776" cy="365125"/>
          </a:xfrm>
        </p:spPr>
        <p:txBody>
          <a:bodyPr/>
          <a:lstStyle>
            <a:lvl1pPr>
              <a:defRPr>
                <a:solidFill>
                  <a:schemeClr val="tx1"/>
                </a:solidFill>
                <a:effectLst/>
              </a:defRPr>
            </a:lvl1pPr>
          </a:lstStyle>
          <a:p>
            <a:fld id="{CF19ABAC-CEC0-3744-94EB-1D764E2366A2}"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384642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3907" y="1001715"/>
            <a:ext cx="4714998" cy="746760"/>
          </a:xfrm>
        </p:spPr>
        <p:txBody>
          <a:bodyPr anchor="t"/>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34030" y="2129475"/>
            <a:ext cx="4714106" cy="41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6" name="Rectangle 85">
            <a:extLst>
              <a:ext uri="{FF2B5EF4-FFF2-40B4-BE49-F238E27FC236}">
                <a16:creationId xmlns:a16="http://schemas.microsoft.com/office/drawing/2014/main" id="{CDFB919A-0FBE-5996-8285-F65A2832E27F}"/>
              </a:ext>
            </a:extLst>
          </p:cNvPr>
          <p:cNvSpPr/>
          <p:nvPr userDrawn="1"/>
        </p:nvSpPr>
        <p:spPr>
          <a:xfrm>
            <a:off x="5821681" y="634999"/>
            <a:ext cx="5736284" cy="558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Picture Placeholder 86">
            <a:extLst>
              <a:ext uri="{FF2B5EF4-FFF2-40B4-BE49-F238E27FC236}">
                <a16:creationId xmlns:a16="http://schemas.microsoft.com/office/drawing/2014/main" id="{17979BA9-1DC6-39F8-19D7-0BC804341A3A}"/>
              </a:ext>
            </a:extLst>
          </p:cNvPr>
          <p:cNvSpPr>
            <a:spLocks noGrp="1"/>
          </p:cNvSpPr>
          <p:nvPr>
            <p:ph type="pic" sz="quarter" idx="15"/>
          </p:nvPr>
        </p:nvSpPr>
        <p:spPr>
          <a:xfrm>
            <a:off x="6325159" y="1041818"/>
            <a:ext cx="4729325" cy="4764694"/>
          </a:xfrm>
          <a:custGeom>
            <a:avLst/>
            <a:gdLst>
              <a:gd name="connsiteX0" fmla="*/ 3182230 w 4729325"/>
              <a:gd name="connsiteY0" fmla="*/ 109 h 4764694"/>
              <a:gd name="connsiteX1" fmla="*/ 4282822 w 4729325"/>
              <a:gd name="connsiteY1" fmla="*/ 421273 h 4764694"/>
              <a:gd name="connsiteX2" fmla="*/ 3747220 w 4729325"/>
              <a:gd name="connsiteY2" fmla="*/ 3734650 h 4764694"/>
              <a:gd name="connsiteX3" fmla="*/ 446504 w 4729325"/>
              <a:gd name="connsiteY3" fmla="*/ 4343421 h 4764694"/>
              <a:gd name="connsiteX4" fmla="*/ 982106 w 4729325"/>
              <a:gd name="connsiteY4" fmla="*/ 1030045 h 4764694"/>
              <a:gd name="connsiteX5" fmla="*/ 3182230 w 4729325"/>
              <a:gd name="connsiteY5" fmla="*/ 109 h 476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9325" h="4764694">
                <a:moveTo>
                  <a:pt x="3182230" y="109"/>
                </a:moveTo>
                <a:cubicBezTo>
                  <a:pt x="3609712" y="4486"/>
                  <a:pt x="3996485" y="141202"/>
                  <a:pt x="4282822" y="421273"/>
                </a:cubicBezTo>
                <a:cubicBezTo>
                  <a:pt x="5046387" y="1168129"/>
                  <a:pt x="4806591" y="2651578"/>
                  <a:pt x="3747220" y="3734650"/>
                </a:cubicBezTo>
                <a:cubicBezTo>
                  <a:pt x="2687850" y="4817721"/>
                  <a:pt x="1210069" y="5090277"/>
                  <a:pt x="446504" y="4343421"/>
                </a:cubicBezTo>
                <a:cubicBezTo>
                  <a:pt x="-317062" y="3596565"/>
                  <a:pt x="-77265" y="2113116"/>
                  <a:pt x="982106" y="1030045"/>
                </a:cubicBezTo>
                <a:cubicBezTo>
                  <a:pt x="1644213" y="353125"/>
                  <a:pt x="2469760" y="-7187"/>
                  <a:pt x="3182230" y="109"/>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E2AAE019-E83D-CB42-A578-B360638D96E4}" type="datetime1">
              <a:rPr lang="en-US" smtClean="0"/>
              <a:t>8/21/2026</a:t>
            </a:fld>
            <a:endParaRPr lang="en-US" dirty="0"/>
          </a:p>
        </p:txBody>
      </p:sp>
    </p:spTree>
    <p:extLst>
      <p:ext uri="{BB962C8B-B14F-4D97-AF65-F5344CB8AC3E}">
        <p14:creationId xmlns:p14="http://schemas.microsoft.com/office/powerpoint/2010/main" val="851236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24097" y="686054"/>
            <a:ext cx="4333731" cy="932688"/>
          </a:xfrm>
        </p:spPr>
        <p:txBody>
          <a:bodyPr anchor="b"/>
          <a:lstStyle>
            <a:lvl1pPr>
              <a:defRPr sz="3200"/>
            </a:lvl1pPr>
          </a:lstStyle>
          <a:p>
            <a:r>
              <a:rPr lang="en-US"/>
              <a:t>Click to edit Master title style</a:t>
            </a:r>
            <a:endParaRPr lang="en-US" dirty="0"/>
          </a:p>
        </p:txBody>
      </p:sp>
      <p:sp>
        <p:nvSpPr>
          <p:cNvPr id="3" name="Rectangle 2">
            <a:extLst>
              <a:ext uri="{FF2B5EF4-FFF2-40B4-BE49-F238E27FC236}">
                <a16:creationId xmlns:a16="http://schemas.microsoft.com/office/drawing/2014/main" id="{B5B9BC52-F4B9-40D3-13B2-C974CC90EF84}"/>
              </a:ext>
            </a:extLst>
          </p:cNvPr>
          <p:cNvSpPr/>
          <p:nvPr userDrawn="1"/>
        </p:nvSpPr>
        <p:spPr>
          <a:xfrm>
            <a:off x="0" y="634999"/>
            <a:ext cx="6370319" cy="558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34">
            <a:extLst>
              <a:ext uri="{FF2B5EF4-FFF2-40B4-BE49-F238E27FC236}">
                <a16:creationId xmlns:a16="http://schemas.microsoft.com/office/drawing/2014/main" id="{B5950EFE-356D-C8EA-2569-0F26EFFA4E3F}"/>
              </a:ext>
            </a:extLst>
          </p:cNvPr>
          <p:cNvSpPr>
            <a:spLocks noGrp="1"/>
          </p:cNvSpPr>
          <p:nvPr>
            <p:ph type="pic" sz="quarter" idx="15"/>
          </p:nvPr>
        </p:nvSpPr>
        <p:spPr>
          <a:xfrm>
            <a:off x="441959" y="1493440"/>
            <a:ext cx="5486400" cy="3867912"/>
          </a:xfrm>
          <a:custGeom>
            <a:avLst/>
            <a:gdLst>
              <a:gd name="connsiteX0" fmla="*/ 2743200 w 5486400"/>
              <a:gd name="connsiteY0" fmla="*/ 0 h 3871118"/>
              <a:gd name="connsiteX1" fmla="*/ 5486400 w 5486400"/>
              <a:gd name="connsiteY1" fmla="*/ 1943100 h 3871118"/>
              <a:gd name="connsiteX2" fmla="*/ 3296051 w 5486400"/>
              <a:gd name="connsiteY2" fmla="*/ 3846723 h 3871118"/>
              <a:gd name="connsiteX3" fmla="*/ 3070390 w 5486400"/>
              <a:gd name="connsiteY3" fmla="*/ 3871118 h 3871118"/>
              <a:gd name="connsiteX4" fmla="*/ 2416010 w 5486400"/>
              <a:gd name="connsiteY4" fmla="*/ 3871118 h 3871118"/>
              <a:gd name="connsiteX5" fmla="*/ 2190349 w 5486400"/>
              <a:gd name="connsiteY5" fmla="*/ 3846723 h 3871118"/>
              <a:gd name="connsiteX6" fmla="*/ 0 w 5486400"/>
              <a:gd name="connsiteY6" fmla="*/ 1943100 h 3871118"/>
              <a:gd name="connsiteX7" fmla="*/ 2743200 w 5486400"/>
              <a:gd name="connsiteY7" fmla="*/ 0 h 38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6400" h="3871118">
                <a:moveTo>
                  <a:pt x="2743200" y="0"/>
                </a:moveTo>
                <a:cubicBezTo>
                  <a:pt x="4258228" y="0"/>
                  <a:pt x="5486400" y="869956"/>
                  <a:pt x="5486400" y="1943100"/>
                </a:cubicBezTo>
                <a:cubicBezTo>
                  <a:pt x="5486400" y="2882101"/>
                  <a:pt x="4546081" y="3665536"/>
                  <a:pt x="3296051" y="3846723"/>
                </a:cubicBezTo>
                <a:lnTo>
                  <a:pt x="3070390" y="3871118"/>
                </a:lnTo>
                <a:lnTo>
                  <a:pt x="2416010" y="3871118"/>
                </a:lnTo>
                <a:lnTo>
                  <a:pt x="2190349" y="3846723"/>
                </a:lnTo>
                <a:cubicBezTo>
                  <a:pt x="940320" y="3665536"/>
                  <a:pt x="0" y="2882101"/>
                  <a:pt x="0" y="1943100"/>
                </a:cubicBezTo>
                <a:cubicBezTo>
                  <a:pt x="0" y="869956"/>
                  <a:pt x="1228172" y="0"/>
                  <a:pt x="2743200"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a:ln>
            <a:noFill/>
          </a:ln>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34137" y="1748474"/>
            <a:ext cx="4323828" cy="4615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453002"/>
            <a:ext cx="1772029" cy="365125"/>
          </a:xfrm>
        </p:spPr>
        <p:txBody>
          <a:bodyPr/>
          <a:lstStyle>
            <a:lvl1pPr>
              <a:defRPr>
                <a:solidFill>
                  <a:schemeClr val="tx1"/>
                </a:solidFill>
                <a:effectLst/>
              </a:defRPr>
            </a:lvl1pPr>
          </a:lstStyle>
          <a:p>
            <a:fld id="{4ED57CA4-9B91-014F-9006-ED823B296BC5}"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293273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674563"/>
            <a:ext cx="4702537" cy="932688"/>
          </a:xfrm>
        </p:spPr>
        <p:txBody>
          <a:bodyPr anchor="b"/>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34156" y="1748474"/>
            <a:ext cx="4702537" cy="461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2">
            <a:extLst>
              <a:ext uri="{FF2B5EF4-FFF2-40B4-BE49-F238E27FC236}">
                <a16:creationId xmlns:a16="http://schemas.microsoft.com/office/drawing/2014/main" id="{2B6030CF-FEDC-475D-1C44-D1A9610C48BE}"/>
              </a:ext>
            </a:extLst>
          </p:cNvPr>
          <p:cNvSpPr/>
          <p:nvPr userDrawn="1"/>
        </p:nvSpPr>
        <p:spPr>
          <a:xfrm>
            <a:off x="5821680" y="634999"/>
            <a:ext cx="6370319" cy="558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34">
            <a:extLst>
              <a:ext uri="{FF2B5EF4-FFF2-40B4-BE49-F238E27FC236}">
                <a16:creationId xmlns:a16="http://schemas.microsoft.com/office/drawing/2014/main" id="{28ECA86B-B2EE-7857-89AB-8C4E9F0712C9}"/>
              </a:ext>
            </a:extLst>
          </p:cNvPr>
          <p:cNvSpPr>
            <a:spLocks noGrp="1"/>
          </p:cNvSpPr>
          <p:nvPr>
            <p:ph type="pic" sz="quarter" idx="15"/>
          </p:nvPr>
        </p:nvSpPr>
        <p:spPr>
          <a:xfrm>
            <a:off x="6263639" y="1493440"/>
            <a:ext cx="5486400" cy="3867912"/>
          </a:xfrm>
          <a:custGeom>
            <a:avLst/>
            <a:gdLst>
              <a:gd name="connsiteX0" fmla="*/ 2743200 w 5486400"/>
              <a:gd name="connsiteY0" fmla="*/ 0 h 3871118"/>
              <a:gd name="connsiteX1" fmla="*/ 5486400 w 5486400"/>
              <a:gd name="connsiteY1" fmla="*/ 1943100 h 3871118"/>
              <a:gd name="connsiteX2" fmla="*/ 3296051 w 5486400"/>
              <a:gd name="connsiteY2" fmla="*/ 3846723 h 3871118"/>
              <a:gd name="connsiteX3" fmla="*/ 3070390 w 5486400"/>
              <a:gd name="connsiteY3" fmla="*/ 3871118 h 3871118"/>
              <a:gd name="connsiteX4" fmla="*/ 2416010 w 5486400"/>
              <a:gd name="connsiteY4" fmla="*/ 3871118 h 3871118"/>
              <a:gd name="connsiteX5" fmla="*/ 2190349 w 5486400"/>
              <a:gd name="connsiteY5" fmla="*/ 3846723 h 3871118"/>
              <a:gd name="connsiteX6" fmla="*/ 0 w 5486400"/>
              <a:gd name="connsiteY6" fmla="*/ 1943100 h 3871118"/>
              <a:gd name="connsiteX7" fmla="*/ 2743200 w 5486400"/>
              <a:gd name="connsiteY7" fmla="*/ 0 h 38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6400" h="3871118">
                <a:moveTo>
                  <a:pt x="2743200" y="0"/>
                </a:moveTo>
                <a:cubicBezTo>
                  <a:pt x="4258228" y="0"/>
                  <a:pt x="5486400" y="869956"/>
                  <a:pt x="5486400" y="1943100"/>
                </a:cubicBezTo>
                <a:cubicBezTo>
                  <a:pt x="5486400" y="2882101"/>
                  <a:pt x="4546081" y="3665536"/>
                  <a:pt x="3296051" y="3846723"/>
                </a:cubicBezTo>
                <a:lnTo>
                  <a:pt x="3070390" y="3871118"/>
                </a:lnTo>
                <a:lnTo>
                  <a:pt x="2416010" y="3871118"/>
                </a:lnTo>
                <a:lnTo>
                  <a:pt x="2190349" y="3846723"/>
                </a:lnTo>
                <a:cubicBezTo>
                  <a:pt x="940320" y="3665536"/>
                  <a:pt x="0" y="2882101"/>
                  <a:pt x="0" y="1943100"/>
                </a:cubicBezTo>
                <a:cubicBezTo>
                  <a:pt x="0" y="869956"/>
                  <a:pt x="1228172" y="0"/>
                  <a:pt x="2743200"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a:ln>
            <a:noFill/>
          </a:ln>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5B19DAFB-FAB1-764F-BE9B-0C575278000C}"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504817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634999"/>
            <a:ext cx="3345301" cy="1113476"/>
          </a:xfrm>
        </p:spPr>
        <p:txBody>
          <a:bodyPr anchor="t">
            <a:noAutofit/>
          </a:bodyPr>
          <a:lstStyle>
            <a:lvl1pPr>
              <a:defRPr sz="3600"/>
            </a:lvl1pPr>
          </a:lstStyle>
          <a:p>
            <a:r>
              <a:rPr lang="en-US"/>
              <a:t>Click to edit Master title style</a:t>
            </a:r>
            <a:endParaRPr lang="en-US" dirty="0"/>
          </a:p>
        </p:txBody>
      </p:sp>
      <p:sp>
        <p:nvSpPr>
          <p:cNvPr id="3" name="Rectangle 2">
            <a:extLst>
              <a:ext uri="{FF2B5EF4-FFF2-40B4-BE49-F238E27FC236}">
                <a16:creationId xmlns:a16="http://schemas.microsoft.com/office/drawing/2014/main" id="{37101BBF-E06C-C8BD-9613-D1E0E2997D96}"/>
              </a:ext>
            </a:extLst>
          </p:cNvPr>
          <p:cNvSpPr/>
          <p:nvPr userDrawn="1"/>
        </p:nvSpPr>
        <p:spPr>
          <a:xfrm>
            <a:off x="0" y="634999"/>
            <a:ext cx="7517219" cy="558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34">
            <a:extLst>
              <a:ext uri="{FF2B5EF4-FFF2-40B4-BE49-F238E27FC236}">
                <a16:creationId xmlns:a16="http://schemas.microsoft.com/office/drawing/2014/main" id="{EC6F8BE1-DBF8-9F46-A1A0-170BE0AC9F44}"/>
              </a:ext>
            </a:extLst>
          </p:cNvPr>
          <p:cNvSpPr>
            <a:spLocks noGrp="1"/>
          </p:cNvSpPr>
          <p:nvPr>
            <p:ph type="pic" sz="quarter" idx="18"/>
          </p:nvPr>
        </p:nvSpPr>
        <p:spPr>
          <a:xfrm>
            <a:off x="441959" y="1096133"/>
            <a:ext cx="6618060" cy="4665732"/>
          </a:xfrm>
          <a:custGeom>
            <a:avLst/>
            <a:gdLst>
              <a:gd name="connsiteX0" fmla="*/ 2743200 w 5486400"/>
              <a:gd name="connsiteY0" fmla="*/ 0 h 3871118"/>
              <a:gd name="connsiteX1" fmla="*/ 5486400 w 5486400"/>
              <a:gd name="connsiteY1" fmla="*/ 1943100 h 3871118"/>
              <a:gd name="connsiteX2" fmla="*/ 3296051 w 5486400"/>
              <a:gd name="connsiteY2" fmla="*/ 3846723 h 3871118"/>
              <a:gd name="connsiteX3" fmla="*/ 3070390 w 5486400"/>
              <a:gd name="connsiteY3" fmla="*/ 3871118 h 3871118"/>
              <a:gd name="connsiteX4" fmla="*/ 2416010 w 5486400"/>
              <a:gd name="connsiteY4" fmla="*/ 3871118 h 3871118"/>
              <a:gd name="connsiteX5" fmla="*/ 2190349 w 5486400"/>
              <a:gd name="connsiteY5" fmla="*/ 3846723 h 3871118"/>
              <a:gd name="connsiteX6" fmla="*/ 0 w 5486400"/>
              <a:gd name="connsiteY6" fmla="*/ 1943100 h 3871118"/>
              <a:gd name="connsiteX7" fmla="*/ 2743200 w 5486400"/>
              <a:gd name="connsiteY7" fmla="*/ 0 h 38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6400" h="3871118">
                <a:moveTo>
                  <a:pt x="2743200" y="0"/>
                </a:moveTo>
                <a:cubicBezTo>
                  <a:pt x="4258228" y="0"/>
                  <a:pt x="5486400" y="869956"/>
                  <a:pt x="5486400" y="1943100"/>
                </a:cubicBezTo>
                <a:cubicBezTo>
                  <a:pt x="5486400" y="2882101"/>
                  <a:pt x="4546081" y="3665536"/>
                  <a:pt x="3296051" y="3846723"/>
                </a:cubicBezTo>
                <a:lnTo>
                  <a:pt x="3070390" y="3871118"/>
                </a:lnTo>
                <a:lnTo>
                  <a:pt x="2416010" y="3871118"/>
                </a:lnTo>
                <a:lnTo>
                  <a:pt x="2190349" y="3846723"/>
                </a:lnTo>
                <a:cubicBezTo>
                  <a:pt x="940320" y="3665536"/>
                  <a:pt x="0" y="2882101"/>
                  <a:pt x="0" y="1943100"/>
                </a:cubicBezTo>
                <a:cubicBezTo>
                  <a:pt x="0" y="869956"/>
                  <a:pt x="1228172" y="0"/>
                  <a:pt x="2743200"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a:ln>
            <a:noFill/>
          </a:ln>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129475"/>
            <a:ext cx="3345301" cy="4093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212663" y="6453002"/>
            <a:ext cx="922372" cy="365125"/>
          </a:xfrm>
        </p:spPr>
        <p:txBody>
          <a:bodyPr/>
          <a:lstStyle/>
          <a:p>
            <a:fld id="{2FF7BC53-6B45-7742-9EBA-CB5E7E199EB6}" type="datetime1">
              <a:rPr lang="en-US" smtClean="0"/>
              <a:t>8/21/2026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135035" y="6453002"/>
            <a:ext cx="2546891" cy="365125"/>
          </a:xfrm>
        </p:spPr>
        <p:txBody>
          <a:bodyPr/>
          <a:lstStyle/>
          <a:p>
            <a:r>
              <a:rPr lang="en-US" dirty="0"/>
              <a:t>Growth marketing plan</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839074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634999"/>
            <a:ext cx="3376160" cy="1122375"/>
          </a:xfrm>
        </p:spPr>
        <p:txBody>
          <a:bodyPr anchor="t">
            <a:no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34157" y="2138375"/>
            <a:ext cx="3376160" cy="4084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a:extLst>
              <a:ext uri="{FF2B5EF4-FFF2-40B4-BE49-F238E27FC236}">
                <a16:creationId xmlns:a16="http://schemas.microsoft.com/office/drawing/2014/main" id="{C4EE5DEB-00A0-C51B-6DFC-390A6C17BC52}"/>
              </a:ext>
            </a:extLst>
          </p:cNvPr>
          <p:cNvSpPr/>
          <p:nvPr userDrawn="1"/>
        </p:nvSpPr>
        <p:spPr>
          <a:xfrm>
            <a:off x="4674781" y="634999"/>
            <a:ext cx="7517219" cy="558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34">
            <a:extLst>
              <a:ext uri="{FF2B5EF4-FFF2-40B4-BE49-F238E27FC236}">
                <a16:creationId xmlns:a16="http://schemas.microsoft.com/office/drawing/2014/main" id="{09BDCEA9-FCD8-BF3F-D744-F8CFFB64D0A4}"/>
              </a:ext>
            </a:extLst>
          </p:cNvPr>
          <p:cNvSpPr>
            <a:spLocks noGrp="1"/>
          </p:cNvSpPr>
          <p:nvPr>
            <p:ph type="pic" sz="quarter" idx="18"/>
          </p:nvPr>
        </p:nvSpPr>
        <p:spPr>
          <a:xfrm>
            <a:off x="5116740" y="1096133"/>
            <a:ext cx="6618060" cy="4665732"/>
          </a:xfrm>
          <a:custGeom>
            <a:avLst/>
            <a:gdLst>
              <a:gd name="connsiteX0" fmla="*/ 2743200 w 5486400"/>
              <a:gd name="connsiteY0" fmla="*/ 0 h 3871118"/>
              <a:gd name="connsiteX1" fmla="*/ 5486400 w 5486400"/>
              <a:gd name="connsiteY1" fmla="*/ 1943100 h 3871118"/>
              <a:gd name="connsiteX2" fmla="*/ 3296051 w 5486400"/>
              <a:gd name="connsiteY2" fmla="*/ 3846723 h 3871118"/>
              <a:gd name="connsiteX3" fmla="*/ 3070390 w 5486400"/>
              <a:gd name="connsiteY3" fmla="*/ 3871118 h 3871118"/>
              <a:gd name="connsiteX4" fmla="*/ 2416010 w 5486400"/>
              <a:gd name="connsiteY4" fmla="*/ 3871118 h 3871118"/>
              <a:gd name="connsiteX5" fmla="*/ 2190349 w 5486400"/>
              <a:gd name="connsiteY5" fmla="*/ 3846723 h 3871118"/>
              <a:gd name="connsiteX6" fmla="*/ 0 w 5486400"/>
              <a:gd name="connsiteY6" fmla="*/ 1943100 h 3871118"/>
              <a:gd name="connsiteX7" fmla="*/ 2743200 w 5486400"/>
              <a:gd name="connsiteY7" fmla="*/ 0 h 38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6400" h="3871118">
                <a:moveTo>
                  <a:pt x="2743200" y="0"/>
                </a:moveTo>
                <a:cubicBezTo>
                  <a:pt x="4258228" y="0"/>
                  <a:pt x="5486400" y="869956"/>
                  <a:pt x="5486400" y="1943100"/>
                </a:cubicBezTo>
                <a:cubicBezTo>
                  <a:pt x="5486400" y="2882101"/>
                  <a:pt x="4546081" y="3665536"/>
                  <a:pt x="3296051" y="3846723"/>
                </a:cubicBezTo>
                <a:lnTo>
                  <a:pt x="3070390" y="3871118"/>
                </a:lnTo>
                <a:lnTo>
                  <a:pt x="2416010" y="3871118"/>
                </a:lnTo>
                <a:lnTo>
                  <a:pt x="2190349" y="3846723"/>
                </a:lnTo>
                <a:cubicBezTo>
                  <a:pt x="940320" y="3665536"/>
                  <a:pt x="0" y="2882101"/>
                  <a:pt x="0" y="1943100"/>
                </a:cubicBezTo>
                <a:cubicBezTo>
                  <a:pt x="0" y="869956"/>
                  <a:pt x="1228172" y="0"/>
                  <a:pt x="2743200"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a:ln>
            <a:noFill/>
          </a:ln>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1067625" cy="365125"/>
          </a:xfrm>
        </p:spPr>
        <p:txBody>
          <a:bodyPr/>
          <a:lstStyle/>
          <a:p>
            <a:fld id="{A5B05B6C-DEDB-7544-9F53-A4801D50D3DC}"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453002"/>
            <a:ext cx="2805405" cy="365125"/>
          </a:xfrm>
        </p:spPr>
        <p:txBody>
          <a:bodyPr/>
          <a:lstStyle>
            <a:lvl1pPr>
              <a:defRPr>
                <a:solidFill>
                  <a:schemeClr val="tx1"/>
                </a:solidFill>
                <a:effectLst/>
              </a:defRPr>
            </a:lvl1p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9655269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43102" y="1001716"/>
            <a:ext cx="3214862" cy="1503373"/>
          </a:xfrm>
        </p:spPr>
        <p:txBody>
          <a:bodyPr anchor="t"/>
          <a:lstStyle/>
          <a:p>
            <a:r>
              <a:rPr lang="en-US"/>
              <a:t>Click to edit Master title style</a:t>
            </a:r>
            <a:endParaRPr lang="en-US" dirty="0"/>
          </a:p>
        </p:txBody>
      </p:sp>
      <p:sp>
        <p:nvSpPr>
          <p:cNvPr id="3" name="Rectangle 2">
            <a:extLst>
              <a:ext uri="{FF2B5EF4-FFF2-40B4-BE49-F238E27FC236}">
                <a16:creationId xmlns:a16="http://schemas.microsoft.com/office/drawing/2014/main" id="{2E9CDADF-7E36-EBE1-34D0-785EEE3139B3}"/>
              </a:ext>
            </a:extLst>
          </p:cNvPr>
          <p:cNvSpPr/>
          <p:nvPr userDrawn="1"/>
        </p:nvSpPr>
        <p:spPr>
          <a:xfrm>
            <a:off x="0" y="634999"/>
            <a:ext cx="7517219" cy="558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34">
            <a:extLst>
              <a:ext uri="{FF2B5EF4-FFF2-40B4-BE49-F238E27FC236}">
                <a16:creationId xmlns:a16="http://schemas.microsoft.com/office/drawing/2014/main" id="{04761C5D-E8A4-64AA-78FD-E268D115AC68}"/>
              </a:ext>
            </a:extLst>
          </p:cNvPr>
          <p:cNvSpPr>
            <a:spLocks noGrp="1"/>
          </p:cNvSpPr>
          <p:nvPr>
            <p:ph type="pic" sz="quarter" idx="18"/>
          </p:nvPr>
        </p:nvSpPr>
        <p:spPr>
          <a:xfrm>
            <a:off x="441959" y="1096133"/>
            <a:ext cx="6618060" cy="4665732"/>
          </a:xfrm>
          <a:custGeom>
            <a:avLst/>
            <a:gdLst>
              <a:gd name="connsiteX0" fmla="*/ 2743200 w 5486400"/>
              <a:gd name="connsiteY0" fmla="*/ 0 h 3871118"/>
              <a:gd name="connsiteX1" fmla="*/ 5486400 w 5486400"/>
              <a:gd name="connsiteY1" fmla="*/ 1943100 h 3871118"/>
              <a:gd name="connsiteX2" fmla="*/ 3296051 w 5486400"/>
              <a:gd name="connsiteY2" fmla="*/ 3846723 h 3871118"/>
              <a:gd name="connsiteX3" fmla="*/ 3070390 w 5486400"/>
              <a:gd name="connsiteY3" fmla="*/ 3871118 h 3871118"/>
              <a:gd name="connsiteX4" fmla="*/ 2416010 w 5486400"/>
              <a:gd name="connsiteY4" fmla="*/ 3871118 h 3871118"/>
              <a:gd name="connsiteX5" fmla="*/ 2190349 w 5486400"/>
              <a:gd name="connsiteY5" fmla="*/ 3846723 h 3871118"/>
              <a:gd name="connsiteX6" fmla="*/ 0 w 5486400"/>
              <a:gd name="connsiteY6" fmla="*/ 1943100 h 3871118"/>
              <a:gd name="connsiteX7" fmla="*/ 2743200 w 5486400"/>
              <a:gd name="connsiteY7" fmla="*/ 0 h 38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6400" h="3871118">
                <a:moveTo>
                  <a:pt x="2743200" y="0"/>
                </a:moveTo>
                <a:cubicBezTo>
                  <a:pt x="4258228" y="0"/>
                  <a:pt x="5486400" y="869956"/>
                  <a:pt x="5486400" y="1943100"/>
                </a:cubicBezTo>
                <a:cubicBezTo>
                  <a:pt x="5486400" y="2882101"/>
                  <a:pt x="4546081" y="3665536"/>
                  <a:pt x="3296051" y="3846723"/>
                </a:cubicBezTo>
                <a:lnTo>
                  <a:pt x="3070390" y="3871118"/>
                </a:lnTo>
                <a:lnTo>
                  <a:pt x="2416010" y="3871118"/>
                </a:lnTo>
                <a:lnTo>
                  <a:pt x="2190349" y="3846723"/>
                </a:lnTo>
                <a:cubicBezTo>
                  <a:pt x="940320" y="3665536"/>
                  <a:pt x="0" y="2882101"/>
                  <a:pt x="0" y="1943100"/>
                </a:cubicBezTo>
                <a:cubicBezTo>
                  <a:pt x="0" y="869956"/>
                  <a:pt x="1228172" y="0"/>
                  <a:pt x="2743200"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a:ln>
            <a:noFill/>
          </a:ln>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44096" y="2877190"/>
            <a:ext cx="3214862" cy="3345810"/>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453002"/>
            <a:ext cx="1003659" cy="365125"/>
          </a:xfrm>
        </p:spPr>
        <p:txBody>
          <a:bodyPr/>
          <a:lstStyle>
            <a:lvl1pPr>
              <a:defRPr>
                <a:solidFill>
                  <a:schemeClr val="tx1"/>
                </a:solidFill>
                <a:effectLst/>
              </a:defRPr>
            </a:lvl1pPr>
          </a:lstStyle>
          <a:p>
            <a:fld id="{F67BC866-C4B3-4A49-A8DC-A0BE5C9E8ADF}"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453002"/>
            <a:ext cx="2335165" cy="365125"/>
          </a:xfrm>
        </p:spPr>
        <p:txBody>
          <a:body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68488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29478" y="632192"/>
            <a:ext cx="4328486" cy="3727766"/>
          </a:xfrm>
        </p:spPr>
        <p:txBody>
          <a:bodyPr anchor="b">
            <a:normAutofit/>
          </a:bodyPr>
          <a:lstStyle>
            <a:lvl1pPr algn="l">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29477" y="4728526"/>
            <a:ext cx="4328487" cy="1494473"/>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Rectangle 6">
            <a:extLst>
              <a:ext uri="{FF2B5EF4-FFF2-40B4-BE49-F238E27FC236}">
                <a16:creationId xmlns:a16="http://schemas.microsoft.com/office/drawing/2014/main" id="{CEC1856D-4088-6C7C-747C-BFC6B595D2C7}"/>
              </a:ext>
            </a:extLst>
          </p:cNvPr>
          <p:cNvSpPr/>
          <p:nvPr userDrawn="1"/>
        </p:nvSpPr>
        <p:spPr>
          <a:xfrm>
            <a:off x="634036" y="634999"/>
            <a:ext cx="5736284" cy="558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86">
            <a:extLst>
              <a:ext uri="{FF2B5EF4-FFF2-40B4-BE49-F238E27FC236}">
                <a16:creationId xmlns:a16="http://schemas.microsoft.com/office/drawing/2014/main" id="{4C2DEE60-7B9C-F5F8-C631-1BBA2E094FEC}"/>
              </a:ext>
            </a:extLst>
          </p:cNvPr>
          <p:cNvSpPr>
            <a:spLocks noGrp="1"/>
          </p:cNvSpPr>
          <p:nvPr>
            <p:ph type="pic" sz="quarter" idx="15"/>
          </p:nvPr>
        </p:nvSpPr>
        <p:spPr>
          <a:xfrm>
            <a:off x="1137514" y="1041818"/>
            <a:ext cx="4729325" cy="4764694"/>
          </a:xfrm>
          <a:custGeom>
            <a:avLst/>
            <a:gdLst>
              <a:gd name="connsiteX0" fmla="*/ 3182230 w 4729325"/>
              <a:gd name="connsiteY0" fmla="*/ 109 h 4764694"/>
              <a:gd name="connsiteX1" fmla="*/ 4282822 w 4729325"/>
              <a:gd name="connsiteY1" fmla="*/ 421273 h 4764694"/>
              <a:gd name="connsiteX2" fmla="*/ 3747220 w 4729325"/>
              <a:gd name="connsiteY2" fmla="*/ 3734650 h 4764694"/>
              <a:gd name="connsiteX3" fmla="*/ 446504 w 4729325"/>
              <a:gd name="connsiteY3" fmla="*/ 4343421 h 4764694"/>
              <a:gd name="connsiteX4" fmla="*/ 982106 w 4729325"/>
              <a:gd name="connsiteY4" fmla="*/ 1030045 h 4764694"/>
              <a:gd name="connsiteX5" fmla="*/ 3182230 w 4729325"/>
              <a:gd name="connsiteY5" fmla="*/ 109 h 476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9325" h="4764694">
                <a:moveTo>
                  <a:pt x="3182230" y="109"/>
                </a:moveTo>
                <a:cubicBezTo>
                  <a:pt x="3609712" y="4486"/>
                  <a:pt x="3996485" y="141202"/>
                  <a:pt x="4282822" y="421273"/>
                </a:cubicBezTo>
                <a:cubicBezTo>
                  <a:pt x="5046387" y="1168129"/>
                  <a:pt x="4806591" y="2651578"/>
                  <a:pt x="3747220" y="3734650"/>
                </a:cubicBezTo>
                <a:cubicBezTo>
                  <a:pt x="2687850" y="4817721"/>
                  <a:pt x="1210069" y="5090277"/>
                  <a:pt x="446504" y="4343421"/>
                </a:cubicBezTo>
                <a:cubicBezTo>
                  <a:pt x="-317062" y="3596565"/>
                  <a:pt x="-77265" y="2113116"/>
                  <a:pt x="982106" y="1030045"/>
                </a:cubicBezTo>
                <a:cubicBezTo>
                  <a:pt x="1644213" y="353125"/>
                  <a:pt x="2469760" y="-7187"/>
                  <a:pt x="3182230" y="109"/>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52DEFB05-7E9F-904D-9899-4BFD23D31172}" type="datetime1">
              <a:rPr lang="en-US" smtClean="0"/>
              <a:t>8/21/2026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2243223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50032" y="5109526"/>
            <a:ext cx="3739896" cy="1113475"/>
          </a:xfrm>
        </p:spPr>
        <p:txBody>
          <a:bodyPr anchor="t">
            <a:normAutofit/>
          </a:bodyPr>
          <a:lstStyle>
            <a:lvl1pPr>
              <a:defRPr sz="36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4635132"/>
          </a:xfr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157164" y="5109525"/>
            <a:ext cx="6400800" cy="1113475"/>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600"/>
            </a:lvl2pPr>
            <a:lvl3pPr marL="457200" indent="0">
              <a:buFont typeface="Arial" panose="020B0604020202020204" pitchFamily="34" charset="0"/>
              <a:buNone/>
              <a:defRPr sz="1600"/>
            </a:lvl3pPr>
            <a:lvl4pPr marL="685800" indent="0">
              <a:buFont typeface="Arial" panose="020B0604020202020204" pitchFamily="34" charset="0"/>
              <a:buNone/>
              <a:defRPr sz="1600"/>
            </a:lvl4pPr>
            <a:lvl5pPr marL="914400" indent="0">
              <a:buFont typeface="Arial" panose="020B0604020202020204" pitchFamily="34" charse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50B7C8D-329B-1A41-996A-C00FEEB4F1BF}"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855149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7638" y="4362766"/>
            <a:ext cx="2953618" cy="1860234"/>
          </a:xfrm>
        </p:spPr>
        <p:txBody>
          <a:bodyPr anchor="t">
            <a:normAutofit/>
          </a:bodyPr>
          <a:lstStyle>
            <a:lvl1pPr>
              <a:defRPr sz="36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981766"/>
          </a:xfr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362766"/>
            <a:ext cx="7576722" cy="1860234"/>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3493ED9-EFBD-5A47-956E-678E362C5636}"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7955725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634999"/>
            <a:ext cx="3006411" cy="1861191"/>
          </a:xfrm>
        </p:spPr>
        <p:txBody>
          <a:bodyPr anchor="t">
            <a:normAutofit/>
          </a:bodyPr>
          <a:lstStyle>
            <a:lvl1pPr>
              <a:defRPr sz="36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p:spPr>
        <p:txBody>
          <a:bodyPr/>
          <a:lstStyle/>
          <a:p>
            <a:fld id="{B10367D4-204C-404A-8464-46B87B775F25}"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p:spPr>
        <p:txBody>
          <a:body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19552" y="643897"/>
            <a:ext cx="7538412" cy="1861191"/>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2938227"/>
            <a:ext cx="12192000" cy="3919773"/>
          </a:xfr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3517198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45318" cy="970463"/>
          </a:xfrm>
        </p:spPr>
        <p:txBody>
          <a:bodyPr anchor="t"/>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34029" y="1748474"/>
            <a:ext cx="6150815" cy="4474526"/>
          </a:xfr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224097" y="1748475"/>
            <a:ext cx="4333867" cy="4474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B53CD41-8253-8740-8961-F06C3711FE73}"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88660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29" y="634999"/>
            <a:ext cx="4714881" cy="1130429"/>
          </a:xfrm>
        </p:spPr>
        <p:txBody>
          <a:bodyPr>
            <a:normAutofit/>
          </a:bodyPr>
          <a:lstStyle>
            <a:lvl1pPr>
              <a:defRPr sz="36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2648" y="2146428"/>
            <a:ext cx="4736262" cy="4076572"/>
          </a:xfr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05498" y="634999"/>
            <a:ext cx="5652466" cy="5588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D0C54A3-95B5-7540-93F4-9DA873291FAC}"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382138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634999"/>
            <a:ext cx="3768108" cy="1113476"/>
          </a:xfrm>
        </p:spPr>
        <p:txBody>
          <a:bodyPr anchor="t">
            <a:normAutofit/>
          </a:bodyPr>
          <a:lstStyle>
            <a:lvl1pPr>
              <a:defRPr sz="36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34030" y="2129475"/>
            <a:ext cx="3752238" cy="4093525"/>
          </a:xfr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982195" y="634999"/>
            <a:ext cx="6595443" cy="5588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4EBD702-F775-114B-846E-EFE6911639ED}"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721069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3907" y="1001715"/>
            <a:ext cx="4714998" cy="746760"/>
          </a:xfrm>
        </p:spPr>
        <p:txBody>
          <a:bodyPr anchor="t"/>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34030" y="2129475"/>
            <a:ext cx="4714106" cy="41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a:extLst>
              <a:ext uri="{FF2B5EF4-FFF2-40B4-BE49-F238E27FC236}">
                <a16:creationId xmlns:a16="http://schemas.microsoft.com/office/drawing/2014/main" id="{65C0C886-859A-5158-F0E8-00B1BFC415AF}"/>
              </a:ext>
            </a:extLst>
          </p:cNvPr>
          <p:cNvSpPr/>
          <p:nvPr userDrawn="1"/>
        </p:nvSpPr>
        <p:spPr>
          <a:xfrm>
            <a:off x="5821686" y="0"/>
            <a:ext cx="5736284" cy="6857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9">
            <a:extLst>
              <a:ext uri="{FF2B5EF4-FFF2-40B4-BE49-F238E27FC236}">
                <a16:creationId xmlns:a16="http://schemas.microsoft.com/office/drawing/2014/main" id="{EDCEE0A2-7709-B62C-92B2-F79288C22CBB}"/>
              </a:ext>
            </a:extLst>
          </p:cNvPr>
          <p:cNvSpPr>
            <a:spLocks noGrp="1"/>
          </p:cNvSpPr>
          <p:nvPr>
            <p:ph type="pic" sz="quarter" idx="15"/>
          </p:nvPr>
        </p:nvSpPr>
        <p:spPr>
          <a:xfrm>
            <a:off x="6755872" y="736601"/>
            <a:ext cx="3867912" cy="5486400"/>
          </a:xfrm>
          <a:custGeom>
            <a:avLst/>
            <a:gdLst>
              <a:gd name="connsiteX0" fmla="*/ 1933956 w 3867912"/>
              <a:gd name="connsiteY0" fmla="*/ 0 h 5486400"/>
              <a:gd name="connsiteX1" fmla="*/ 3867912 w 3867912"/>
              <a:gd name="connsiteY1" fmla="*/ 2743200 h 5486400"/>
              <a:gd name="connsiteX2" fmla="*/ 1933956 w 3867912"/>
              <a:gd name="connsiteY2" fmla="*/ 5486400 h 5486400"/>
              <a:gd name="connsiteX3" fmla="*/ 0 w 3867912"/>
              <a:gd name="connsiteY3" fmla="*/ 2743200 h 5486400"/>
              <a:gd name="connsiteX4" fmla="*/ 1933956 w 3867912"/>
              <a:gd name="connsiteY4" fmla="*/ 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12" h="5486400">
                <a:moveTo>
                  <a:pt x="1933956" y="0"/>
                </a:moveTo>
                <a:cubicBezTo>
                  <a:pt x="3002050" y="0"/>
                  <a:pt x="3867912" y="1228172"/>
                  <a:pt x="3867912" y="2743200"/>
                </a:cubicBezTo>
                <a:cubicBezTo>
                  <a:pt x="3867912" y="4258228"/>
                  <a:pt x="3002050" y="5486400"/>
                  <a:pt x="1933956" y="5486400"/>
                </a:cubicBezTo>
                <a:cubicBezTo>
                  <a:pt x="865862" y="5486400"/>
                  <a:pt x="0" y="4258228"/>
                  <a:pt x="0" y="2743200"/>
                </a:cubicBezTo>
                <a:cubicBezTo>
                  <a:pt x="0" y="1228172"/>
                  <a:pt x="865862" y="0"/>
                  <a:pt x="1933956" y="0"/>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E2AAE019-E83D-CB42-A578-B360638D96E4}"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077356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3907" y="1001715"/>
            <a:ext cx="4714998" cy="746760"/>
          </a:xfrm>
        </p:spPr>
        <p:txBody>
          <a:bodyPr anchor="t"/>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34030" y="2129475"/>
            <a:ext cx="4714106" cy="41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2">
            <a:extLst>
              <a:ext uri="{FF2B5EF4-FFF2-40B4-BE49-F238E27FC236}">
                <a16:creationId xmlns:a16="http://schemas.microsoft.com/office/drawing/2014/main" id="{D9EE1F0A-D57B-4C33-44C2-D2BF9B19B487}"/>
              </a:ext>
            </a:extLst>
          </p:cNvPr>
          <p:cNvSpPr/>
          <p:nvPr userDrawn="1"/>
        </p:nvSpPr>
        <p:spPr>
          <a:xfrm>
            <a:off x="5821681" y="0"/>
            <a:ext cx="5736284" cy="681812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Picture Placeholder 61">
            <a:extLst>
              <a:ext uri="{FF2B5EF4-FFF2-40B4-BE49-F238E27FC236}">
                <a16:creationId xmlns:a16="http://schemas.microsoft.com/office/drawing/2014/main" id="{FB73C4F7-F062-427F-E6F1-8992FE31EDC8}"/>
              </a:ext>
            </a:extLst>
          </p:cNvPr>
          <p:cNvSpPr>
            <a:spLocks noGrp="1"/>
          </p:cNvSpPr>
          <p:nvPr>
            <p:ph type="pic" sz="quarter" idx="15"/>
          </p:nvPr>
        </p:nvSpPr>
        <p:spPr>
          <a:xfrm>
            <a:off x="6325161" y="1041818"/>
            <a:ext cx="4729325" cy="4764694"/>
          </a:xfrm>
          <a:custGeom>
            <a:avLst/>
            <a:gdLst>
              <a:gd name="connsiteX0" fmla="*/ 3182230 w 4729325"/>
              <a:gd name="connsiteY0" fmla="*/ 109 h 4764694"/>
              <a:gd name="connsiteX1" fmla="*/ 4282822 w 4729325"/>
              <a:gd name="connsiteY1" fmla="*/ 421273 h 4764694"/>
              <a:gd name="connsiteX2" fmla="*/ 3747220 w 4729325"/>
              <a:gd name="connsiteY2" fmla="*/ 3734650 h 4764694"/>
              <a:gd name="connsiteX3" fmla="*/ 446504 w 4729325"/>
              <a:gd name="connsiteY3" fmla="*/ 4343421 h 4764694"/>
              <a:gd name="connsiteX4" fmla="*/ 982106 w 4729325"/>
              <a:gd name="connsiteY4" fmla="*/ 1030045 h 4764694"/>
              <a:gd name="connsiteX5" fmla="*/ 3182230 w 4729325"/>
              <a:gd name="connsiteY5" fmla="*/ 109 h 476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9325" h="4764694">
                <a:moveTo>
                  <a:pt x="3182230" y="109"/>
                </a:moveTo>
                <a:cubicBezTo>
                  <a:pt x="3609712" y="4486"/>
                  <a:pt x="3996485" y="141202"/>
                  <a:pt x="4282822" y="421273"/>
                </a:cubicBezTo>
                <a:cubicBezTo>
                  <a:pt x="5046387" y="1168129"/>
                  <a:pt x="4806591" y="2651578"/>
                  <a:pt x="3747220" y="3734650"/>
                </a:cubicBezTo>
                <a:cubicBezTo>
                  <a:pt x="2687850" y="4817721"/>
                  <a:pt x="1210069" y="5090277"/>
                  <a:pt x="446504" y="4343421"/>
                </a:cubicBezTo>
                <a:cubicBezTo>
                  <a:pt x="-317062" y="3596565"/>
                  <a:pt x="-77265" y="2113116"/>
                  <a:pt x="982106" y="1030045"/>
                </a:cubicBezTo>
                <a:cubicBezTo>
                  <a:pt x="1644213" y="353125"/>
                  <a:pt x="2469760" y="-7187"/>
                  <a:pt x="3182230" y="109"/>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E2AAE019-E83D-CB42-A578-B360638D96E4}"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0075327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634024" y="4800600"/>
            <a:ext cx="10923934" cy="1422400"/>
          </a:xfrm>
        </p:spPr>
        <p:txBody>
          <a:bodyPr anchor="b">
            <a:noAutofit/>
          </a:bodyPr>
          <a:lstStyle>
            <a:lvl1pPr>
              <a:lnSpc>
                <a:spcPct val="90000"/>
              </a:lnSpc>
              <a:defRPr sz="3600" b="1" i="0">
                <a:solidFill>
                  <a:schemeClr val="accent2"/>
                </a:solidFill>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34030" y="634998"/>
            <a:ext cx="10923934" cy="4609355"/>
          </a:xfrm>
        </p:spPr>
        <p:txBody>
          <a:bodyPr anchor="b">
            <a:noAutofit/>
          </a:bodyPr>
          <a:lstStyle>
            <a:lvl1pPr marL="0" indent="0">
              <a:lnSpc>
                <a:spcPct val="90000"/>
              </a:lnSpc>
              <a:spcBef>
                <a:spcPts val="0"/>
              </a:spcBef>
              <a:buNone/>
              <a:defRPr sz="30000" b="1" i="0">
                <a:solidFill>
                  <a:schemeClr val="accent2"/>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EA9CBBDB-DB6A-8043-A23A-E4D514668CA9}" type="datetime1">
              <a:rPr lang="en-US" smtClean="0"/>
              <a:t>8/21/2026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925638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577006" y="5222240"/>
            <a:ext cx="9037984" cy="1000759"/>
          </a:xfrm>
        </p:spPr>
        <p:txBody>
          <a:bodyPr anchor="b">
            <a:normAutofit/>
          </a:bodyPr>
          <a:lstStyle>
            <a:lvl1pPr algn="ctr">
              <a:lnSpc>
                <a:spcPct val="90000"/>
              </a:lnSpc>
              <a:defRPr sz="3600" b="1" i="0">
                <a:solidFill>
                  <a:schemeClr val="accent2"/>
                </a:solidFill>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34030" y="634998"/>
            <a:ext cx="10923934" cy="4587243"/>
          </a:xfrm>
        </p:spPr>
        <p:txBody>
          <a:bodyPr anchor="b">
            <a:normAutofit/>
          </a:bodyPr>
          <a:lstStyle>
            <a:lvl1pPr marL="0" indent="0" algn="ctr">
              <a:lnSpc>
                <a:spcPct val="90000"/>
              </a:lnSpc>
              <a:buNone/>
              <a:defRPr sz="30000" b="1" i="0">
                <a:solidFill>
                  <a:schemeClr val="accent2"/>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9CA8FF74-D6A8-484C-8E59-ED45708650B1}" type="datetime1">
              <a:rPr lang="en-US" smtClean="0"/>
              <a:t>8/21/2026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74168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4030" y="634999"/>
            <a:ext cx="4328068" cy="3346768"/>
          </a:xfrm>
        </p:spPr>
        <p:txBody>
          <a:bodyPr anchor="t">
            <a:normAutofit/>
          </a:bodyPr>
          <a:lstStyle>
            <a:lvl1pPr algn="l">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34030" y="4728526"/>
            <a:ext cx="4328068" cy="14944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5C1AD1B2-D3AF-262A-9F39-408298341F3B}"/>
              </a:ext>
            </a:extLst>
          </p:cNvPr>
          <p:cNvSpPr/>
          <p:nvPr userDrawn="1"/>
        </p:nvSpPr>
        <p:spPr>
          <a:xfrm>
            <a:off x="5821681" y="634999"/>
            <a:ext cx="5736284" cy="5588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86">
            <a:extLst>
              <a:ext uri="{FF2B5EF4-FFF2-40B4-BE49-F238E27FC236}">
                <a16:creationId xmlns:a16="http://schemas.microsoft.com/office/drawing/2014/main" id="{84DED33C-5879-E539-4CEC-E4EBF6E3309B}"/>
              </a:ext>
            </a:extLst>
          </p:cNvPr>
          <p:cNvSpPr>
            <a:spLocks noGrp="1"/>
          </p:cNvSpPr>
          <p:nvPr>
            <p:ph type="pic" sz="quarter" idx="17"/>
          </p:nvPr>
        </p:nvSpPr>
        <p:spPr>
          <a:xfrm>
            <a:off x="6325159" y="1041818"/>
            <a:ext cx="4729325" cy="4764694"/>
          </a:xfrm>
          <a:custGeom>
            <a:avLst/>
            <a:gdLst>
              <a:gd name="connsiteX0" fmla="*/ 3182230 w 4729325"/>
              <a:gd name="connsiteY0" fmla="*/ 109 h 4764694"/>
              <a:gd name="connsiteX1" fmla="*/ 4282822 w 4729325"/>
              <a:gd name="connsiteY1" fmla="*/ 421273 h 4764694"/>
              <a:gd name="connsiteX2" fmla="*/ 3747220 w 4729325"/>
              <a:gd name="connsiteY2" fmla="*/ 3734650 h 4764694"/>
              <a:gd name="connsiteX3" fmla="*/ 446504 w 4729325"/>
              <a:gd name="connsiteY3" fmla="*/ 4343421 h 4764694"/>
              <a:gd name="connsiteX4" fmla="*/ 982106 w 4729325"/>
              <a:gd name="connsiteY4" fmla="*/ 1030045 h 4764694"/>
              <a:gd name="connsiteX5" fmla="*/ 3182230 w 4729325"/>
              <a:gd name="connsiteY5" fmla="*/ 109 h 476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9325" h="4764694">
                <a:moveTo>
                  <a:pt x="3182230" y="109"/>
                </a:moveTo>
                <a:cubicBezTo>
                  <a:pt x="3609712" y="4486"/>
                  <a:pt x="3996485" y="141202"/>
                  <a:pt x="4282822" y="421273"/>
                </a:cubicBezTo>
                <a:cubicBezTo>
                  <a:pt x="5046387" y="1168129"/>
                  <a:pt x="4806591" y="2651578"/>
                  <a:pt x="3747220" y="3734650"/>
                </a:cubicBezTo>
                <a:cubicBezTo>
                  <a:pt x="2687850" y="4817721"/>
                  <a:pt x="1210069" y="5090277"/>
                  <a:pt x="446504" y="4343421"/>
                </a:cubicBezTo>
                <a:cubicBezTo>
                  <a:pt x="-317062" y="3596565"/>
                  <a:pt x="-77265" y="2113116"/>
                  <a:pt x="982106" y="1030045"/>
                </a:cubicBezTo>
                <a:cubicBezTo>
                  <a:pt x="1644213" y="353125"/>
                  <a:pt x="2469760" y="-7187"/>
                  <a:pt x="3182230" y="109"/>
                </a:cubicBezTo>
                <a:close/>
              </a:path>
            </a:pathLst>
          </a:custGeo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wrap="square">
            <a:noAutofit/>
          </a:bodyPr>
          <a:lstStyle/>
          <a:p>
            <a:r>
              <a:rPr lang="en-US"/>
              <a:t>Click icon to add picture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137160" y="6453002"/>
            <a:ext cx="1951777" cy="365125"/>
          </a:xfrm>
        </p:spPr>
        <p:txBody>
          <a:bodyPr/>
          <a:lstStyle/>
          <a:p>
            <a:fld id="{253768E5-88AD-F345-813B-E822455F98B0}" type="datetime1">
              <a:rPr lang="en-US" smtClean="0"/>
              <a:t>8/21/2026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088937" y="6453002"/>
            <a:ext cx="2805405" cy="365125"/>
          </a:xfrm>
        </p:spPr>
        <p:txBody>
          <a:bodyPr/>
          <a:lstStyle/>
          <a:p>
            <a:r>
              <a:rPr lang="en-US" dirty="0"/>
              <a:t>Growth marketing plan</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844578"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8729965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3">
    <p:bg>
      <p:bgPr>
        <a:solidFill>
          <a:schemeClr val="accent2"/>
        </a:solidFill>
        <a:effectLst/>
      </p:bgPr>
    </p:bg>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01611EA6-A98E-788D-8561-0477483FAA03}"/>
              </a:ext>
            </a:extLst>
          </p:cNvPr>
          <p:cNvSpPr>
            <a:spLocks noGrp="1"/>
          </p:cNvSpPr>
          <p:nvPr>
            <p:ph type="title"/>
          </p:nvPr>
        </p:nvSpPr>
        <p:spPr>
          <a:xfrm>
            <a:off x="634024" y="4879524"/>
            <a:ext cx="10923934" cy="1343475"/>
          </a:xfrm>
        </p:spPr>
        <p:txBody>
          <a:bodyPr anchor="b">
            <a:noAutofit/>
          </a:bodyPr>
          <a:lstStyle>
            <a:lvl1pPr>
              <a:lnSpc>
                <a:spcPct val="90000"/>
              </a:lnSpc>
              <a:defRPr sz="3600" b="1" i="0">
                <a:solidFill>
                  <a:schemeClr val="accent1"/>
                </a:solidFill>
                <a:latin typeface="+mj-lt"/>
              </a:defRPr>
            </a:lvl1pPr>
          </a:lstStyle>
          <a:p>
            <a:r>
              <a:rPr lang="en-US"/>
              <a:t>Click to edit Master title style</a:t>
            </a:r>
            <a:endParaRPr lang="en-US" dirty="0"/>
          </a:p>
        </p:txBody>
      </p:sp>
      <p:sp>
        <p:nvSpPr>
          <p:cNvPr id="29" name="Content Placeholder 6">
            <a:extLst>
              <a:ext uri="{FF2B5EF4-FFF2-40B4-BE49-F238E27FC236}">
                <a16:creationId xmlns:a16="http://schemas.microsoft.com/office/drawing/2014/main" id="{6FAFFBC2-CB22-180D-9985-6B9E32EE7539}"/>
              </a:ext>
            </a:extLst>
          </p:cNvPr>
          <p:cNvSpPr>
            <a:spLocks noGrp="1"/>
          </p:cNvSpPr>
          <p:nvPr>
            <p:ph sz="quarter" idx="13" hasCustomPrompt="1"/>
          </p:nvPr>
        </p:nvSpPr>
        <p:spPr>
          <a:xfrm>
            <a:off x="634030" y="634998"/>
            <a:ext cx="10923934" cy="4244527"/>
          </a:xfrm>
        </p:spPr>
        <p:txBody>
          <a:bodyPr anchor="b">
            <a:noAutofit/>
          </a:bodyPr>
          <a:lstStyle>
            <a:lvl1pPr marL="0" indent="0">
              <a:lnSpc>
                <a:spcPct val="90000"/>
              </a:lnSpc>
              <a:spcBef>
                <a:spcPts val="0"/>
              </a:spcBef>
              <a:buNone/>
              <a:defRPr sz="30000" b="1" i="0">
                <a:solidFill>
                  <a:schemeClr val="accent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85D88237-8CC6-BF45-96C4-CF90C4DB2128}" type="datetime1">
              <a:rPr lang="en-US" smtClean="0"/>
              <a:t>8/21/2026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64394013"/>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34030" y="630936"/>
            <a:ext cx="6209065" cy="5605272"/>
          </a:xfrm>
        </p:spPr>
        <p:txBody>
          <a:bodyPr anchor="t">
            <a:noAutofit/>
          </a:bodyPr>
          <a:lstStyle>
            <a:lvl1pPr marL="0" indent="0">
              <a:lnSpc>
                <a:spcPct val="100000"/>
              </a:lnSpc>
              <a:buNone/>
              <a:defRPr sz="3600" b="1" i="0">
                <a:latin typeface="+mj-lt"/>
              </a:defRPr>
            </a:lvl1pPr>
            <a:lvl2pPr marL="228600" indent="0">
              <a:lnSpc>
                <a:spcPct val="100000"/>
              </a:lnSpc>
              <a:buNone/>
              <a:defRPr sz="3600" b="1" i="0">
                <a:latin typeface="+mj-lt"/>
              </a:defRPr>
            </a:lvl2pPr>
            <a:lvl3pPr marL="457200" indent="0">
              <a:lnSpc>
                <a:spcPct val="100000"/>
              </a:lnSpc>
              <a:buNone/>
              <a:defRPr sz="3600" b="1" i="0">
                <a:latin typeface="+mj-lt"/>
              </a:defRPr>
            </a:lvl3pPr>
            <a:lvl4pPr marL="685800" indent="0">
              <a:lnSpc>
                <a:spcPct val="100000"/>
              </a:lnSpc>
              <a:buNone/>
              <a:defRPr sz="3600" b="1" i="0">
                <a:latin typeface="+mj-lt"/>
              </a:defRPr>
            </a:lvl4pPr>
            <a:lvl5pPr marL="914400" indent="0">
              <a:lnSpc>
                <a:spcPct val="100000"/>
              </a:lnSpc>
              <a:buNone/>
              <a:defRPr sz="3600" b="1" i="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160AFA9F-5F67-2743-BC9C-9DCD4B6649F8}" type="datetime1">
              <a:rPr lang="en-US" smtClean="0"/>
              <a:t>8/21/2026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261770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endParaRPr lang="en-US" dirty="0"/>
          </a:p>
        </p:txBody>
      </p:sp>
      <p:sp>
        <p:nvSpPr>
          <p:cNvPr id="8" name="Content Placeholder 6">
            <a:extLst>
              <a:ext uri="{FF2B5EF4-FFF2-40B4-BE49-F238E27FC236}">
                <a16:creationId xmlns:a16="http://schemas.microsoft.com/office/drawing/2014/main" id="{0898EF3F-C42B-37EE-D18B-8185C8F12113}"/>
              </a:ext>
            </a:extLst>
          </p:cNvPr>
          <p:cNvSpPr>
            <a:spLocks noGrp="1"/>
          </p:cNvSpPr>
          <p:nvPr>
            <p:ph sz="quarter" idx="13" hasCustomPrompt="1"/>
          </p:nvPr>
        </p:nvSpPr>
        <p:spPr>
          <a:xfrm>
            <a:off x="634030" y="1929384"/>
            <a:ext cx="8266176" cy="4142232"/>
          </a:xfrm>
        </p:spPr>
        <p:txBody>
          <a:bodyPr anchor="b">
            <a:noAutofit/>
          </a:bodyPr>
          <a:lstStyle>
            <a:lvl1pPr marL="0" indent="0">
              <a:lnSpc>
                <a:spcPct val="90000"/>
              </a:lnSpc>
              <a:buNone/>
              <a:defRPr sz="4800" b="1" i="0">
                <a:latin typeface="+mn-lt"/>
              </a:defRPr>
            </a:lvl1pPr>
            <a:lvl2pPr marL="228600" indent="0">
              <a:lnSpc>
                <a:spcPct val="90000"/>
              </a:lnSpc>
              <a:buNone/>
              <a:defRPr sz="4800" b="1" i="0">
                <a:latin typeface="+mn-lt"/>
              </a:defRPr>
            </a:lvl2pPr>
            <a:lvl3pPr marL="457200" indent="0">
              <a:lnSpc>
                <a:spcPct val="90000"/>
              </a:lnSpc>
              <a:buNone/>
              <a:defRPr sz="4800" b="1" i="0">
                <a:latin typeface="+mn-lt"/>
              </a:defRPr>
            </a:lvl3pPr>
            <a:lvl4pPr marL="685800" indent="0">
              <a:lnSpc>
                <a:spcPct val="90000"/>
              </a:lnSpc>
              <a:buNone/>
              <a:defRPr sz="4800" b="1" i="0">
                <a:latin typeface="+mn-lt"/>
              </a:defRPr>
            </a:lvl4pPr>
            <a:lvl5pPr marL="914400" indent="0">
              <a:lnSpc>
                <a:spcPct val="90000"/>
              </a:lnSpc>
              <a:buNone/>
              <a:defRPr sz="4800" b="1" i="0">
                <a:latin typeface="+mn-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AB7ADF8E-C5F8-B94D-B79F-BB5E05403220}" type="datetime1">
              <a:rPr lang="en-US" smtClean="0"/>
              <a:t>8/21/2026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2701747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34029" y="634998"/>
            <a:ext cx="8481395" cy="5588002"/>
          </a:xfrm>
        </p:spPr>
        <p:txBody>
          <a:bodyPr anchor="t">
            <a:noAutofit/>
          </a:bodyPr>
          <a:lstStyle>
            <a:lvl1pPr marL="0" indent="0">
              <a:lnSpc>
                <a:spcPct val="100000"/>
              </a:lnSpc>
              <a:buNone/>
              <a:defRPr sz="3600" b="1" i="0">
                <a:latin typeface="+mj-lt"/>
              </a:defRPr>
            </a:lvl1pPr>
            <a:lvl2pPr marL="228600" indent="0">
              <a:lnSpc>
                <a:spcPct val="100000"/>
              </a:lnSpc>
              <a:buNone/>
              <a:defRPr sz="3600" b="1" i="0">
                <a:latin typeface="+mj-lt"/>
              </a:defRPr>
            </a:lvl2pPr>
            <a:lvl3pPr marL="457200" indent="0">
              <a:lnSpc>
                <a:spcPct val="100000"/>
              </a:lnSpc>
              <a:buNone/>
              <a:defRPr sz="3600" b="1" i="0">
                <a:latin typeface="+mj-lt"/>
              </a:defRPr>
            </a:lvl3pPr>
            <a:lvl4pPr marL="685800" indent="0">
              <a:lnSpc>
                <a:spcPct val="100000"/>
              </a:lnSpc>
              <a:buNone/>
              <a:defRPr sz="3600" b="1" i="0">
                <a:latin typeface="+mj-lt"/>
              </a:defRPr>
            </a:lvl4pPr>
            <a:lvl5pPr marL="914400" indent="0">
              <a:lnSpc>
                <a:spcPct val="100000"/>
              </a:lnSpc>
              <a:buNone/>
              <a:defRPr sz="3600" b="1" i="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F1EBDF3B-3FFA-684A-A22D-4B1A741ADF37}" type="datetime1">
              <a:rPr lang="en-US" smtClean="0"/>
              <a:t>8/21/2026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1501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34030" y="634999"/>
            <a:ext cx="10923934" cy="375615"/>
          </a:xfrm>
        </p:spPr>
        <p:txBody>
          <a:bodyPr anchor="t">
            <a:noAutofit/>
          </a:bodyPr>
          <a:lstStyle>
            <a:lvl1pPr>
              <a:lnSpc>
                <a:spcPct val="120000"/>
              </a:lnSpc>
              <a:defRPr sz="1800" b="1" i="0">
                <a:solidFill>
                  <a:schemeClr val="accent1"/>
                </a:solidFill>
                <a:latin typeface="+mj-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34030" y="1748474"/>
            <a:ext cx="10923934" cy="4474526"/>
          </a:xfrm>
        </p:spPr>
        <p:txBody>
          <a:bodyPr anchor="b">
            <a:normAutofit/>
          </a:bodyPr>
          <a:lstStyle>
            <a:lvl1pPr marL="0" indent="0">
              <a:lnSpc>
                <a:spcPct val="90000"/>
              </a:lnSpc>
              <a:spcBef>
                <a:spcPts val="0"/>
              </a:spcBef>
              <a:buNone/>
              <a:defRPr sz="3600" b="1" i="0">
                <a:solidFill>
                  <a:schemeClr val="accent1"/>
                </a:solidFill>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733EAEBE-CA61-5040-850D-8DDBD3B263E9}" type="datetime1">
              <a:rPr lang="en-US" smtClean="0"/>
              <a:t>8/21/2026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45907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34030" y="5856284"/>
            <a:ext cx="10923934" cy="366716"/>
          </a:xfrm>
        </p:spPr>
        <p:txBody>
          <a:bodyPr anchor="t">
            <a:noAutofit/>
          </a:bodyPr>
          <a:lstStyle>
            <a:lvl1pPr>
              <a:lnSpc>
                <a:spcPct val="120000"/>
              </a:lnSpc>
              <a:defRPr sz="1800" b="1" i="0">
                <a:solidFill>
                  <a:schemeClr val="accent1"/>
                </a:solidFill>
                <a:latin typeface="+mj-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34030" y="1042415"/>
            <a:ext cx="10923934" cy="4432870"/>
          </a:xfrm>
        </p:spPr>
        <p:txBody>
          <a:bodyPr anchor="t">
            <a:normAutofit/>
          </a:bodyPr>
          <a:lstStyle>
            <a:lvl1pPr marL="164592" indent="-164592">
              <a:lnSpc>
                <a:spcPct val="100000"/>
              </a:lnSpc>
              <a:spcBef>
                <a:spcPts val="0"/>
              </a:spcBef>
              <a:buNone/>
              <a:defRPr sz="3600" b="1" i="0">
                <a:solidFill>
                  <a:schemeClr val="accent1"/>
                </a:solidFill>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7AF4E7F1-F91F-AD4F-AC91-E9089FFC5F81}" type="datetime1">
              <a:rPr lang="en-US" smtClean="0"/>
              <a:t>8/21/2026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11682928"/>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34030" y="5856284"/>
            <a:ext cx="9037984" cy="366716"/>
          </a:xfrm>
        </p:spPr>
        <p:txBody>
          <a:bodyPr anchor="ctr">
            <a:noAutofit/>
          </a:bodyPr>
          <a:lstStyle>
            <a:lvl1pPr>
              <a:lnSpc>
                <a:spcPct val="120000"/>
              </a:lnSpc>
              <a:defRPr sz="1800" b="1" i="0">
                <a:solidFill>
                  <a:schemeClr val="accent2"/>
                </a:solidFill>
                <a:latin typeface="+mj-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34030" y="1001715"/>
            <a:ext cx="9037984" cy="3726811"/>
          </a:xfrm>
        </p:spPr>
        <p:txBody>
          <a:bodyPr anchor="b">
            <a:normAutofit/>
          </a:bodyPr>
          <a:lstStyle>
            <a:lvl1pPr marL="164592" indent="-164592">
              <a:lnSpc>
                <a:spcPct val="100000"/>
              </a:lnSpc>
              <a:spcBef>
                <a:spcPts val="0"/>
              </a:spcBef>
              <a:buNone/>
              <a:defRPr sz="3600" b="1" i="0">
                <a:solidFill>
                  <a:schemeClr val="accent2"/>
                </a:solidFill>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4293B5A0-0FC4-284F-8762-E74EE3523890}" type="datetime1">
              <a:rPr lang="en-US" smtClean="0"/>
              <a:t>8/21/2026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491712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1010613"/>
            <a:ext cx="10945316" cy="746761"/>
          </a:xfrm>
        </p:spPr>
        <p:txBody>
          <a:body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634030" y="2138374"/>
            <a:ext cx="5266090" cy="4084626"/>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291886" y="2138374"/>
            <a:ext cx="5266078" cy="4084626"/>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3F1578D-94A7-9E43-82B8-AAFA272825E2}" type="datetime1">
              <a:rPr lang="en-US" smtClean="0"/>
              <a:t>8/21/2026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447769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34030" y="1042831"/>
            <a:ext cx="10923934" cy="74676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34030" y="2051211"/>
            <a:ext cx="5266090" cy="381959"/>
          </a:xfrm>
        </p:spPr>
        <p:txBody>
          <a:bodyPr anchor="t">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634030" y="2495234"/>
            <a:ext cx="5266090" cy="37277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91886" y="2051212"/>
            <a:ext cx="5266078" cy="381958"/>
          </a:xfrm>
        </p:spPr>
        <p:txBody>
          <a:bodyPr anchor="t">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286500" y="2495234"/>
            <a:ext cx="5271464" cy="37277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7A9E3611-F589-6B46-B56A-435CF60591D4}" type="datetime1">
              <a:rPr lang="en-US" smtClean="0"/>
              <a:t>8/21/2026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Growth marketing plan</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064363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EE4692AA-1C89-D34D-9E81-E1A863B5BE18}" type="datetime1">
              <a:rPr lang="en-US" smtClean="0"/>
              <a:t>8/21/2026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Growth marketing plan</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72111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4030" y="634999"/>
            <a:ext cx="7538424" cy="3346767"/>
          </a:xfrm>
        </p:spPr>
        <p:txBody>
          <a:bodyPr anchor="t">
            <a:normAutofit/>
          </a:bodyPr>
          <a:lstStyle>
            <a:lvl1pPr algn="l">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34030" y="4353868"/>
            <a:ext cx="7538424" cy="1869132"/>
          </a:xfrm>
        </p:spPr>
        <p:txBody>
          <a:bodyPr anchor="b">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FEF188D7-4720-D141-81CC-740F79D50C31}" type="datetime1">
              <a:rPr lang="en-US" smtClean="0"/>
              <a:t>8/21/2026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893277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BD42A457-1E7D-C84D-ACA4-D60564856941}" type="datetime1">
              <a:rPr lang="en-US" smtClean="0"/>
              <a:t>8/21/2026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Growth marketing plan</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853391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34027" y="634999"/>
            <a:ext cx="3771903" cy="1494476"/>
          </a:xfrm>
        </p:spPr>
        <p:txBody>
          <a:bodyPr anchor="t">
            <a:norm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34030" y="2495234"/>
            <a:ext cx="3771904" cy="3727766"/>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348910" y="634999"/>
            <a:ext cx="6226055" cy="5588001"/>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CC971255-8A2A-504E-AE57-51186F2E75A8}" type="datetime1">
              <a:rPr lang="en-US" smtClean="0"/>
              <a:t>8/21/2026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Growth marketing plan</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829001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34029" y="634999"/>
            <a:ext cx="3793283" cy="1870090"/>
          </a:xfrm>
        </p:spPr>
        <p:txBody>
          <a:bodyPr anchor="t">
            <a:norm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34029" y="2886089"/>
            <a:ext cx="3771901" cy="3336911"/>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4962523" y="634999"/>
            <a:ext cx="6595442" cy="5625776"/>
          </a:xfrm>
          <a:blipFill dpi="0" rotWithShape="1">
            <a:blip r:embed="rId2" cstate="screen">
              <a:alphaModFix amt="60000"/>
              <a:extLst>
                <a:ext uri="{28A0092B-C50C-407E-A947-70E740481C1C}">
                  <a14:useLocalDpi xmlns:a14="http://schemas.microsoft.com/office/drawing/2010/main"/>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53590A0A-7008-8A4A-B23F-5951DF641DB9}" type="datetime1">
              <a:rPr lang="en-US" smtClean="0"/>
              <a:t>8/21/2026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Growth marketing plan</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690251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1847087"/>
            <a:ext cx="7538424" cy="1386963"/>
          </a:xfrm>
        </p:spPr>
        <p:txBody>
          <a:bodyPr anchor="b">
            <a:noAutofit/>
          </a:bodyPr>
          <a:lstStyle>
            <a:lvl1pPr>
              <a:defRPr sz="6000">
                <a:solidFill>
                  <a:schemeClr val="accent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34030" y="3615051"/>
            <a:ext cx="10923933" cy="2607949"/>
          </a:xfrm>
        </p:spPr>
        <p:txBody>
          <a:bodyPr/>
          <a:lstStyle>
            <a:lvl1pPr marL="0" indent="0">
              <a:buNone/>
              <a:defRPr>
                <a:solidFill>
                  <a:schemeClr val="accent1"/>
                </a:solidFill>
              </a:defRPr>
            </a:lvl1pPr>
            <a:lvl2pPr marL="228600" indent="0">
              <a:buNone/>
              <a:defRPr>
                <a:solidFill>
                  <a:schemeClr val="accent1"/>
                </a:solidFill>
              </a:defRPr>
            </a:lvl2pPr>
            <a:lvl3pPr marL="457200" indent="0">
              <a:buNone/>
              <a:defRPr>
                <a:solidFill>
                  <a:schemeClr val="accent1"/>
                </a:solidFill>
              </a:defRPr>
            </a:lvl3pPr>
            <a:lvl4pPr marL="685800" indent="0">
              <a:buNone/>
              <a:defRPr>
                <a:solidFill>
                  <a:schemeClr val="accent1"/>
                </a:solidFill>
              </a:defRPr>
            </a:lvl4pPr>
            <a:lvl5pPr marL="914400" indent="0">
              <a:buNone/>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D131EFE-56B6-8F4D-8113-558CEDB7B73A}" type="datetime1">
              <a:rPr lang="en-US" smtClean="0"/>
              <a:t>8/21/2026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768760245"/>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29" y="1373816"/>
            <a:ext cx="8481399" cy="1867858"/>
          </a:xfrm>
        </p:spPr>
        <p:txBody>
          <a:bodyPr anchor="b">
            <a:noAutofit/>
          </a:bodyPr>
          <a:lstStyle>
            <a:lvl1pPr>
              <a:defRPr sz="6000">
                <a:solidFill>
                  <a:schemeClr val="accent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34029" y="3622674"/>
            <a:ext cx="8481399" cy="1486852"/>
          </a:xfrm>
        </p:spPr>
        <p:txBody>
          <a:bodyPr>
            <a:noAutofit/>
          </a:bodyPr>
          <a:lstStyle>
            <a:lvl1pPr marL="0" indent="0">
              <a:buNone/>
              <a:defRPr sz="2400">
                <a:solidFill>
                  <a:schemeClr val="accent1"/>
                </a:solidFill>
              </a:defRPr>
            </a:lvl1pPr>
            <a:lvl2pPr marL="228600" indent="0">
              <a:buNone/>
              <a:defRPr sz="2000">
                <a:solidFill>
                  <a:schemeClr val="accent1"/>
                </a:solidFill>
              </a:defRPr>
            </a:lvl2pPr>
            <a:lvl3pPr marL="457200" indent="0">
              <a:buNone/>
              <a:defRPr sz="1800">
                <a:solidFill>
                  <a:schemeClr val="accent1"/>
                </a:solidFill>
              </a:defRPr>
            </a:lvl3pPr>
            <a:lvl4pPr marL="685800" indent="0">
              <a:buNone/>
              <a:defRPr sz="1600">
                <a:solidFill>
                  <a:schemeClr val="accent1"/>
                </a:solidFill>
              </a:defRPr>
            </a:lvl4pPr>
            <a:lvl5pPr marL="914400" indent="0">
              <a:buNone/>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6914D02D-3DC0-C54F-AF94-CB2AA6AB0D37}" type="datetime1">
              <a:rPr lang="en-US" smtClean="0"/>
              <a:t>8/21/2026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46145729"/>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clusion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29" y="1373816"/>
            <a:ext cx="4704473" cy="2607950"/>
          </a:xfrm>
        </p:spPr>
        <p:txBody>
          <a:bodyPr anchor="b">
            <a:noAutofit/>
          </a:bodyPr>
          <a:lstStyle>
            <a:lvl1pPr>
              <a:defRPr sz="3600">
                <a:solidFill>
                  <a:schemeClr val="accent2"/>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34029" y="4362766"/>
            <a:ext cx="4704473" cy="1860234"/>
          </a:xfrm>
        </p:spPr>
        <p:txBody>
          <a:bodyPr>
            <a:noAutofit/>
          </a:bodyPr>
          <a:lstStyle>
            <a:lvl1pPr marL="0" indent="0">
              <a:buNone/>
              <a:defRPr sz="1800" b="1" i="0">
                <a:solidFill>
                  <a:schemeClr val="accent2"/>
                </a:solidFill>
                <a:latin typeface="+mn-lt"/>
              </a:defRPr>
            </a:lvl1pPr>
            <a:lvl2pPr marL="228600" indent="0">
              <a:buNone/>
              <a:defRPr sz="1800" b="1" i="0">
                <a:solidFill>
                  <a:schemeClr val="accent2"/>
                </a:solidFill>
                <a:latin typeface="+mn-lt"/>
              </a:defRPr>
            </a:lvl2pPr>
            <a:lvl3pPr marL="457200" indent="0">
              <a:buNone/>
              <a:defRPr sz="1800" b="1" i="0">
                <a:solidFill>
                  <a:schemeClr val="accent2"/>
                </a:solidFill>
                <a:latin typeface="+mn-lt"/>
              </a:defRPr>
            </a:lvl3pPr>
            <a:lvl4pPr marL="685800" indent="0">
              <a:buNone/>
              <a:defRPr sz="1800" b="1" i="0">
                <a:solidFill>
                  <a:schemeClr val="accent2"/>
                </a:solidFill>
                <a:latin typeface="+mn-lt"/>
              </a:defRPr>
            </a:lvl4pPr>
            <a:lvl5pPr marL="914400" indent="0">
              <a:buNone/>
              <a:defRPr sz="1800" b="1" i="0">
                <a:solidFill>
                  <a:schemeClr val="accent2"/>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bg1"/>
                </a:solidFill>
              </a:defRPr>
            </a:lvl1pPr>
          </a:lstStyle>
          <a:p>
            <a:fld id="{6914D02D-3DC0-C54F-AF94-CB2AA6AB0D37}" type="datetime1">
              <a:rPr lang="en-US" smtClean="0"/>
              <a:pPr/>
              <a:t>8/21/2026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dirty="0"/>
              <a:t>Growth marketing plan</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sp>
        <p:nvSpPr>
          <p:cNvPr id="3" name="Freeform 2">
            <a:extLst>
              <a:ext uri="{FF2B5EF4-FFF2-40B4-BE49-F238E27FC236}">
                <a16:creationId xmlns:a16="http://schemas.microsoft.com/office/drawing/2014/main" id="{FE1A7A48-EC1B-2BD5-026A-AEDC4C01FC96}"/>
              </a:ext>
            </a:extLst>
          </p:cNvPr>
          <p:cNvSpPr/>
          <p:nvPr userDrawn="1"/>
        </p:nvSpPr>
        <p:spPr>
          <a:xfrm>
            <a:off x="5821681" y="1"/>
            <a:ext cx="6370318" cy="6223000"/>
          </a:xfrm>
          <a:custGeom>
            <a:avLst/>
            <a:gdLst>
              <a:gd name="connsiteX0" fmla="*/ 3185158 w 6370318"/>
              <a:gd name="connsiteY0" fmla="*/ 991383 h 6223000"/>
              <a:gd name="connsiteX1" fmla="*/ 974138 w 6370318"/>
              <a:gd name="connsiteY1" fmla="*/ 2448125 h 6223000"/>
              <a:gd name="connsiteX2" fmla="*/ 3185158 w 6370318"/>
              <a:gd name="connsiteY2" fmla="*/ 3904867 h 6223000"/>
              <a:gd name="connsiteX3" fmla="*/ 5396178 w 6370318"/>
              <a:gd name="connsiteY3" fmla="*/ 2448125 h 6223000"/>
              <a:gd name="connsiteX4" fmla="*/ 3185158 w 6370318"/>
              <a:gd name="connsiteY4" fmla="*/ 991383 h 6223000"/>
              <a:gd name="connsiteX5" fmla="*/ 0 w 6370318"/>
              <a:gd name="connsiteY5" fmla="*/ 0 h 6223000"/>
              <a:gd name="connsiteX6" fmla="*/ 6370318 w 6370318"/>
              <a:gd name="connsiteY6" fmla="*/ 0 h 6223000"/>
              <a:gd name="connsiteX7" fmla="*/ 6370318 w 6370318"/>
              <a:gd name="connsiteY7" fmla="*/ 6223000 h 6223000"/>
              <a:gd name="connsiteX8" fmla="*/ 5395766 w 6370318"/>
              <a:gd name="connsiteY8" fmla="*/ 6223000 h 6223000"/>
              <a:gd name="connsiteX9" fmla="*/ 5384828 w 6370318"/>
              <a:gd name="connsiteY9" fmla="*/ 6176026 h 6223000"/>
              <a:gd name="connsiteX10" fmla="*/ 3195791 w 6370318"/>
              <a:gd name="connsiteY10" fmla="*/ 5746683 h 6223000"/>
              <a:gd name="connsiteX11" fmla="*/ 5396178 w 6370318"/>
              <a:gd name="connsiteY11" fmla="*/ 4825797 h 6223000"/>
              <a:gd name="connsiteX12" fmla="*/ 3185158 w 6370318"/>
              <a:gd name="connsiteY12" fmla="*/ 3904906 h 6223000"/>
              <a:gd name="connsiteX13" fmla="*/ 974138 w 6370318"/>
              <a:gd name="connsiteY13" fmla="*/ 4825797 h 6223000"/>
              <a:gd name="connsiteX14" fmla="*/ 3174524 w 6370318"/>
              <a:gd name="connsiteY14" fmla="*/ 5746683 h 6223000"/>
              <a:gd name="connsiteX15" fmla="*/ 985488 w 6370318"/>
              <a:gd name="connsiteY15" fmla="*/ 6176026 h 6223000"/>
              <a:gd name="connsiteX16" fmla="*/ 974550 w 6370318"/>
              <a:gd name="connsiteY16" fmla="*/ 6223000 h 6223000"/>
              <a:gd name="connsiteX17" fmla="*/ 0 w 6370318"/>
              <a:gd name="connsiteY17" fmla="*/ 6223000 h 62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70318" h="6223000">
                <a:moveTo>
                  <a:pt x="3185158" y="991383"/>
                </a:moveTo>
                <a:cubicBezTo>
                  <a:pt x="1964046" y="991383"/>
                  <a:pt x="974138" y="1643590"/>
                  <a:pt x="974138" y="2448125"/>
                </a:cubicBezTo>
                <a:cubicBezTo>
                  <a:pt x="974138" y="3252659"/>
                  <a:pt x="1964046" y="3904867"/>
                  <a:pt x="3185158" y="3904867"/>
                </a:cubicBezTo>
                <a:cubicBezTo>
                  <a:pt x="4406270" y="3904867"/>
                  <a:pt x="5396178" y="3252659"/>
                  <a:pt x="5396178" y="2448125"/>
                </a:cubicBezTo>
                <a:cubicBezTo>
                  <a:pt x="5396178" y="1643590"/>
                  <a:pt x="4406270" y="991383"/>
                  <a:pt x="3185158" y="991383"/>
                </a:cubicBezTo>
                <a:close/>
                <a:moveTo>
                  <a:pt x="0" y="0"/>
                </a:moveTo>
                <a:lnTo>
                  <a:pt x="6370318" y="0"/>
                </a:lnTo>
                <a:lnTo>
                  <a:pt x="6370318" y="6223000"/>
                </a:lnTo>
                <a:lnTo>
                  <a:pt x="5395766" y="6223000"/>
                </a:lnTo>
                <a:lnTo>
                  <a:pt x="5384828" y="6176026"/>
                </a:lnTo>
                <a:cubicBezTo>
                  <a:pt x="5272251" y="5935624"/>
                  <a:pt x="4336001" y="5747839"/>
                  <a:pt x="3195791" y="5746683"/>
                </a:cubicBezTo>
                <a:cubicBezTo>
                  <a:pt x="4412015" y="5744294"/>
                  <a:pt x="5396178" y="5332915"/>
                  <a:pt x="5396178" y="4825797"/>
                </a:cubicBezTo>
                <a:cubicBezTo>
                  <a:pt x="5396178" y="4317207"/>
                  <a:pt x="4406270" y="3904906"/>
                  <a:pt x="3185158" y="3904906"/>
                </a:cubicBezTo>
                <a:cubicBezTo>
                  <a:pt x="1964046" y="3904906"/>
                  <a:pt x="974138" y="4317207"/>
                  <a:pt x="974138" y="4825797"/>
                </a:cubicBezTo>
                <a:cubicBezTo>
                  <a:pt x="974138" y="5332915"/>
                  <a:pt x="1958301" y="5744294"/>
                  <a:pt x="3174524" y="5746683"/>
                </a:cubicBezTo>
                <a:cubicBezTo>
                  <a:pt x="2034315" y="5747839"/>
                  <a:pt x="1098065" y="5935624"/>
                  <a:pt x="985488" y="6176026"/>
                </a:cubicBezTo>
                <a:lnTo>
                  <a:pt x="974550" y="6223000"/>
                </a:lnTo>
                <a:lnTo>
                  <a:pt x="0" y="622300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092742754"/>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58367" y="634999"/>
            <a:ext cx="7514087" cy="3727767"/>
          </a:xfrm>
        </p:spPr>
        <p:txBody>
          <a:bodyPr anchor="b">
            <a:normAutofit/>
          </a:bodyPr>
          <a:lstStyle>
            <a:lvl1pPr algn="l">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58367" y="4743766"/>
            <a:ext cx="7514087" cy="1113476"/>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B6FDE768-21C6-CE4B-B654-E1D0DDCC05FD}" type="datetime1">
              <a:rPr lang="en-US" smtClean="0"/>
              <a:t>8/21/2026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Growth marketing plan</a:t>
            </a:r>
          </a:p>
        </p:txBody>
      </p:sp>
    </p:spTree>
    <p:extLst>
      <p:ext uri="{BB962C8B-B14F-4D97-AF65-F5344CB8AC3E}">
        <p14:creationId xmlns:p14="http://schemas.microsoft.com/office/powerpoint/2010/main" val="156409030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133602" y="1404262"/>
            <a:ext cx="7924802" cy="2577504"/>
          </a:xfrm>
        </p:spPr>
        <p:txBody>
          <a:bodyPr anchor="b">
            <a:normAutofit/>
          </a:bodyPr>
          <a:lstStyle>
            <a:lvl1pPr algn="ctr">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133603" y="4362765"/>
            <a:ext cx="7924802" cy="1112519"/>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5835D13D-5B61-AA42-A678-BA823C019B39}" type="datetime1">
              <a:rPr lang="en-US" smtClean="0"/>
              <a:t>8/21/2026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4743744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4">
    <p:spTree>
      <p:nvGrpSpPr>
        <p:cNvPr id="1" name=""/>
        <p:cNvGrpSpPr/>
        <p:nvPr/>
      </p:nvGrpSpPr>
      <p:grpSpPr>
        <a:xfrm>
          <a:off x="0" y="0"/>
          <a:ext cx="0" cy="0"/>
          <a:chOff x="0" y="0"/>
          <a:chExt cx="0" cy="0"/>
        </a:xfrm>
      </p:grpSpPr>
      <p:pic>
        <p:nvPicPr>
          <p:cNvPr id="74" name="Graphic 73">
            <a:extLst>
              <a:ext uri="{FF2B5EF4-FFF2-40B4-BE49-F238E27FC236}">
                <a16:creationId xmlns:a16="http://schemas.microsoft.com/office/drawing/2014/main" id="{234E1407-29E4-7E4C-3151-4DB2B1D49D6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21680" y="634999"/>
            <a:ext cx="5736284" cy="5590083"/>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58368" y="1381759"/>
            <a:ext cx="4690543" cy="4977581"/>
          </a:xfrm>
        </p:spPr>
        <p:txBody>
          <a:bodyPr anchor="b">
            <a:normAutofit/>
          </a:bodyPr>
          <a:lstStyle>
            <a:lvl1pPr algn="l">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58368" y="634999"/>
            <a:ext cx="4690543" cy="375615"/>
          </a:xfrm>
        </p:spPr>
        <p:txBody>
          <a:bodyPr anchor="t">
            <a:noAutofit/>
          </a:bodyPr>
          <a:lstStyle>
            <a:lvl1pPr marL="0" indent="0" algn="l">
              <a:buNone/>
              <a:defRPr sz="1800" b="1" i="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8F0419B-7218-144B-AE0A-3AE9A5E7F34E}" type="datetime1">
              <a:rPr lang="en-US" smtClean="0"/>
              <a:t>8/21/2026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5946749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2"/>
        </a:solidFill>
        <a:effectLst/>
      </p:bgPr>
    </p:bg>
    <p:spTree>
      <p:nvGrpSpPr>
        <p:cNvPr id="1" name=""/>
        <p:cNvGrpSpPr/>
        <p:nvPr/>
      </p:nvGrpSpPr>
      <p:grpSpPr>
        <a:xfrm>
          <a:off x="0" y="0"/>
          <a:ext cx="0" cy="0"/>
          <a:chOff x="0" y="0"/>
          <a:chExt cx="0" cy="0"/>
        </a:xfrm>
      </p:grpSpPr>
      <p:sp>
        <p:nvSpPr>
          <p:cNvPr id="65" name="Graphic 61">
            <a:extLst>
              <a:ext uri="{FF2B5EF4-FFF2-40B4-BE49-F238E27FC236}">
                <a16:creationId xmlns:a16="http://schemas.microsoft.com/office/drawing/2014/main" id="{0A63388B-7024-A217-D604-87110EA803E6}"/>
              </a:ext>
            </a:extLst>
          </p:cNvPr>
          <p:cNvSpPr/>
          <p:nvPr userDrawn="1"/>
        </p:nvSpPr>
        <p:spPr>
          <a:xfrm>
            <a:off x="5821681" y="631232"/>
            <a:ext cx="6370320" cy="5591768"/>
          </a:xfrm>
          <a:custGeom>
            <a:avLst/>
            <a:gdLst>
              <a:gd name="connsiteX0" fmla="*/ 6286503 w 6286503"/>
              <a:gd name="connsiteY0" fmla="*/ 0 h 5591768"/>
              <a:gd name="connsiteX1" fmla="*/ 0 w 6286503"/>
              <a:gd name="connsiteY1" fmla="*/ 0 h 5591768"/>
              <a:gd name="connsiteX2" fmla="*/ 0 w 6286503"/>
              <a:gd name="connsiteY2" fmla="*/ 5591768 h 5591768"/>
              <a:gd name="connsiteX3" fmla="*/ 6286503 w 6286503"/>
              <a:gd name="connsiteY3" fmla="*/ 5591768 h 5591768"/>
              <a:gd name="connsiteX4" fmla="*/ 6286503 w 6286503"/>
              <a:gd name="connsiteY4" fmla="*/ 4960502 h 5591768"/>
              <a:gd name="connsiteX5" fmla="*/ 5839978 w 6286503"/>
              <a:gd name="connsiteY5" fmla="*/ 2806305 h 5591768"/>
              <a:gd name="connsiteX6" fmla="*/ 4938995 w 6286503"/>
              <a:gd name="connsiteY6" fmla="*/ 4962694 h 5591768"/>
              <a:gd name="connsiteX7" fmla="*/ 4038005 w 6286503"/>
              <a:gd name="connsiteY7" fmla="*/ 2795884 h 5591768"/>
              <a:gd name="connsiteX8" fmla="*/ 4938995 w 6286503"/>
              <a:gd name="connsiteY8" fmla="*/ 629074 h 5591768"/>
              <a:gd name="connsiteX9" fmla="*/ 5839978 w 6286503"/>
              <a:gd name="connsiteY9" fmla="*/ 2785463 h 5591768"/>
              <a:gd name="connsiteX10" fmla="*/ 6286503 w 6286503"/>
              <a:gd name="connsiteY10" fmla="*/ 631266 h 5591768"/>
              <a:gd name="connsiteX11" fmla="*/ 6286503 w 6286503"/>
              <a:gd name="connsiteY11" fmla="*/ 0 h 5591768"/>
              <a:gd name="connsiteX12" fmla="*/ 4037967 w 6286503"/>
              <a:gd name="connsiteY12" fmla="*/ 2795884 h 5591768"/>
              <a:gd name="connsiteX13" fmla="*/ 2612709 w 6286503"/>
              <a:gd name="connsiteY13" fmla="*/ 4962694 h 5591768"/>
              <a:gd name="connsiteX14" fmla="*/ 1187451 w 6286503"/>
              <a:gd name="connsiteY14" fmla="*/ 2795884 h 5591768"/>
              <a:gd name="connsiteX15" fmla="*/ 2612709 w 6286503"/>
              <a:gd name="connsiteY15" fmla="*/ 629074 h 5591768"/>
              <a:gd name="connsiteX16" fmla="*/ 4037967 w 6286503"/>
              <a:gd name="connsiteY16" fmla="*/ 2795884 h 5591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86503" h="5591768">
                <a:moveTo>
                  <a:pt x="6286503" y="0"/>
                </a:moveTo>
                <a:lnTo>
                  <a:pt x="0" y="0"/>
                </a:lnTo>
                <a:lnTo>
                  <a:pt x="0" y="5591768"/>
                </a:lnTo>
                <a:lnTo>
                  <a:pt x="6286503" y="5591768"/>
                </a:lnTo>
                <a:lnTo>
                  <a:pt x="6286503" y="4960502"/>
                </a:lnTo>
                <a:cubicBezTo>
                  <a:pt x="6038758" y="4909248"/>
                  <a:pt x="5841152" y="3965294"/>
                  <a:pt x="5839978" y="2806305"/>
                </a:cubicBezTo>
                <a:cubicBezTo>
                  <a:pt x="5837641" y="3998210"/>
                  <a:pt x="5435152" y="4962694"/>
                  <a:pt x="4938995" y="4962694"/>
                </a:cubicBezTo>
                <a:cubicBezTo>
                  <a:pt x="4441396" y="4962694"/>
                  <a:pt x="4038005" y="3992580"/>
                  <a:pt x="4038005" y="2795884"/>
                </a:cubicBezTo>
                <a:cubicBezTo>
                  <a:pt x="4038005" y="1599189"/>
                  <a:pt x="4441396" y="629074"/>
                  <a:pt x="4938995" y="629074"/>
                </a:cubicBezTo>
                <a:cubicBezTo>
                  <a:pt x="5435152" y="629074"/>
                  <a:pt x="5837641" y="1593559"/>
                  <a:pt x="5839978" y="2785463"/>
                </a:cubicBezTo>
                <a:cubicBezTo>
                  <a:pt x="5841152" y="1626474"/>
                  <a:pt x="6038758" y="682520"/>
                  <a:pt x="6286503" y="631266"/>
                </a:cubicBezTo>
                <a:lnTo>
                  <a:pt x="6286503" y="0"/>
                </a:lnTo>
                <a:close/>
                <a:moveTo>
                  <a:pt x="4037967" y="2795884"/>
                </a:moveTo>
                <a:cubicBezTo>
                  <a:pt x="4037967" y="3992580"/>
                  <a:pt x="3399855" y="4962694"/>
                  <a:pt x="2612709" y="4962694"/>
                </a:cubicBezTo>
                <a:cubicBezTo>
                  <a:pt x="1825562" y="4962694"/>
                  <a:pt x="1187451" y="3992580"/>
                  <a:pt x="1187451" y="2795884"/>
                </a:cubicBezTo>
                <a:cubicBezTo>
                  <a:pt x="1187451" y="1599189"/>
                  <a:pt x="1825562" y="629074"/>
                  <a:pt x="2612709" y="629074"/>
                </a:cubicBezTo>
                <a:cubicBezTo>
                  <a:pt x="3399855" y="629074"/>
                  <a:pt x="4037967" y="1599189"/>
                  <a:pt x="4037967" y="2795884"/>
                </a:cubicBezTo>
                <a:close/>
              </a:path>
            </a:pathLst>
          </a:custGeom>
          <a:solidFill>
            <a:schemeClr val="accent1"/>
          </a:solidFill>
          <a:ln w="6350"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4030" y="1748474"/>
            <a:ext cx="4714880" cy="4622443"/>
          </a:xfrm>
        </p:spPr>
        <p:txBody>
          <a:bodyPr anchor="b">
            <a:normAutofit/>
          </a:bodyPr>
          <a:lstStyle>
            <a:lvl1pPr algn="l">
              <a:defRPr sz="3600">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11D9101-0A20-A644-B98A-5AAB72007147}" type="datetime1">
              <a:rPr lang="en-US" smtClean="0"/>
              <a:t>8/21/2026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Growth marketing plan</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792379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34033" y="635000"/>
            <a:ext cx="10923934" cy="746761"/>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34030" y="1748474"/>
            <a:ext cx="10923934" cy="44745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latin typeface="+mn-lt"/>
              </a:defRPr>
            </a:lvl1pPr>
          </a:lstStyle>
          <a:p>
            <a:fld id="{6A0A5BC3-F280-874C-BA55-1A6C5B1523D3}" type="datetime1">
              <a:rPr lang="en-US" smtClean="0"/>
              <a:pPr/>
              <a:t>8/21/2026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latin typeface="+mn-lt"/>
              </a:defRPr>
            </a:lvl1pPr>
          </a:lstStyle>
          <a:p>
            <a:r>
              <a:rPr lang="en-US" dirty="0"/>
              <a:t>Growth marketing plan</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latin typeface="+mn-l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401878953"/>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813" r:id="rId8"/>
    <p:sldLayoutId id="2147483771" r:id="rId9"/>
    <p:sldLayoutId id="2147483816" r:id="rId10"/>
    <p:sldLayoutId id="2147483772" r:id="rId11"/>
    <p:sldLayoutId id="2147483773" r:id="rId12"/>
    <p:sldLayoutId id="2147483814" r:id="rId13"/>
    <p:sldLayoutId id="2147483774" r:id="rId14"/>
    <p:sldLayoutId id="2147483775" r:id="rId15"/>
    <p:sldLayoutId id="2147483776" r:id="rId16"/>
    <p:sldLayoutId id="2147483777" r:id="rId17"/>
    <p:sldLayoutId id="2147483778" r:id="rId18"/>
    <p:sldLayoutId id="2147483779" r:id="rId19"/>
    <p:sldLayoutId id="2147483780" r:id="rId20"/>
    <p:sldLayoutId id="2147483781" r:id="rId21"/>
    <p:sldLayoutId id="2147483782" r:id="rId22"/>
    <p:sldLayoutId id="2147483783" r:id="rId23"/>
    <p:sldLayoutId id="2147483784" r:id="rId24"/>
    <p:sldLayoutId id="2147483785" r:id="rId25"/>
    <p:sldLayoutId id="2147483786" r:id="rId26"/>
    <p:sldLayoutId id="2147483787" r:id="rId27"/>
    <p:sldLayoutId id="2147483788" r:id="rId28"/>
    <p:sldLayoutId id="2147483789" r:id="rId29"/>
    <p:sldLayoutId id="2147483790" r:id="rId30"/>
    <p:sldLayoutId id="2147483791" r:id="rId31"/>
    <p:sldLayoutId id="2147483792" r:id="rId32"/>
    <p:sldLayoutId id="2147483793" r:id="rId33"/>
    <p:sldLayoutId id="2147483794" r:id="rId34"/>
    <p:sldLayoutId id="2147483795" r:id="rId35"/>
    <p:sldLayoutId id="2147483815" r:id="rId36"/>
    <p:sldLayoutId id="2147483818" r:id="rId37"/>
    <p:sldLayoutId id="2147483796" r:id="rId38"/>
    <p:sldLayoutId id="2147483797" r:id="rId39"/>
    <p:sldLayoutId id="2147483798" r:id="rId40"/>
    <p:sldLayoutId id="2147483799" r:id="rId41"/>
    <p:sldLayoutId id="2147483800" r:id="rId42"/>
    <p:sldLayoutId id="2147483801" r:id="rId43"/>
    <p:sldLayoutId id="2147483802" r:id="rId44"/>
    <p:sldLayoutId id="2147483803" r:id="rId45"/>
    <p:sldLayoutId id="2147483804" r:id="rId46"/>
    <p:sldLayoutId id="2147483805" r:id="rId47"/>
    <p:sldLayoutId id="2147483806" r:id="rId48"/>
    <p:sldLayoutId id="2147483807" r:id="rId49"/>
    <p:sldLayoutId id="2147483808" r:id="rId50"/>
    <p:sldLayoutId id="2147483809" r:id="rId51"/>
    <p:sldLayoutId id="2147483810" r:id="rId52"/>
    <p:sldLayoutId id="2147483811" r:id="rId53"/>
    <p:sldLayoutId id="2147483812" r:id="rId54"/>
    <p:sldLayoutId id="2147483817" r:id="rId55"/>
  </p:sldLayoutIdLst>
  <p:hf sldNum="0" hdr="0" ftr="0" dt="0"/>
  <p:txStyles>
    <p:titleStyle>
      <a:lvl1pPr algn="l" defTabSz="914400" rtl="0" eaLnBrk="1" latinLnBrk="0" hangingPunct="1">
        <a:lnSpc>
          <a:spcPct val="90000"/>
        </a:lnSpc>
        <a:spcBef>
          <a:spcPct val="0"/>
        </a:spcBef>
        <a:buNone/>
        <a:defRPr sz="3600" b="1" i="0" kern="1200">
          <a:solidFill>
            <a:schemeClr val="accent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accent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accent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accent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accent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7989-07E4-B482-9F2A-EBF670F7FA92}"/>
              </a:ext>
            </a:extLst>
          </p:cNvPr>
          <p:cNvSpPr>
            <a:spLocks noGrp="1"/>
          </p:cNvSpPr>
          <p:nvPr>
            <p:ph type="ctrTitle"/>
          </p:nvPr>
        </p:nvSpPr>
        <p:spPr>
          <a:xfrm>
            <a:off x="217283" y="461727"/>
            <a:ext cx="5413971" cy="3096285"/>
          </a:xfrm>
        </p:spPr>
        <p:txBody>
          <a:bodyPr>
            <a:normAutofit/>
          </a:bodyPr>
          <a:lstStyle/>
          <a:p>
            <a:pPr algn="ctr"/>
            <a:r>
              <a:rPr lang="en-US" b="0" dirty="0"/>
              <a:t>GOD DOES NOT DEPEND ON ME, I DEPEND ON HIM</a:t>
            </a:r>
            <a:br>
              <a:rPr lang="en-US" b="0" dirty="0"/>
            </a:br>
            <a:r>
              <a:rPr lang="en-US" b="0" dirty="0"/>
              <a:t>John 15:5</a:t>
            </a:r>
            <a:br>
              <a:rPr lang="en-US" b="0" dirty="0"/>
            </a:br>
            <a:r>
              <a:rPr lang="en-US" b="0" dirty="0"/>
              <a:t>by, Joshua Hererra</a:t>
            </a:r>
            <a:br>
              <a:rPr lang="en-US" b="0" dirty="0"/>
            </a:br>
            <a:r>
              <a:rPr lang="en-US" b="0" dirty="0"/>
              <a:t>Sunday Morning </a:t>
            </a:r>
            <a:br>
              <a:rPr lang="en-US" b="0" dirty="0"/>
            </a:br>
            <a:r>
              <a:rPr lang="en-US" b="0" dirty="0"/>
              <a:t>August 23, 2026</a:t>
            </a:r>
            <a:endParaRPr lang="en-US" dirty="0"/>
          </a:p>
        </p:txBody>
      </p:sp>
    </p:spTree>
    <p:extLst>
      <p:ext uri="{BB962C8B-B14F-4D97-AF65-F5344CB8AC3E}">
        <p14:creationId xmlns:p14="http://schemas.microsoft.com/office/powerpoint/2010/main" val="1773831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7D363-9043-75C0-365B-B6046389FF11}"/>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CEB744F-7EDE-2873-845D-9EE06EC4A3E3}"/>
              </a:ext>
            </a:extLst>
          </p:cNvPr>
          <p:cNvSpPr>
            <a:spLocks noGrp="1"/>
          </p:cNvSpPr>
          <p:nvPr>
            <p:ph sz="quarter" idx="13"/>
          </p:nvPr>
        </p:nvSpPr>
        <p:spPr>
          <a:xfrm>
            <a:off x="292608" y="320040"/>
            <a:ext cx="11494007" cy="3618218"/>
          </a:xfrm>
        </p:spPr>
        <p:txBody>
          <a:bodyPr/>
          <a:lstStyle/>
          <a:p>
            <a:pPr algn="ctr"/>
            <a:r>
              <a:rPr lang="en-US" sz="4000" b="0" u="sng" dirty="0">
                <a:solidFill>
                  <a:schemeClr val="tx1"/>
                </a:solidFill>
              </a:rPr>
              <a:t>Proverbs 3:5-6</a:t>
            </a:r>
          </a:p>
          <a:p>
            <a:pPr algn="ctr"/>
            <a:r>
              <a:rPr lang="en-US" sz="4000" b="0" dirty="0">
                <a:solidFill>
                  <a:schemeClr val="tx1"/>
                </a:solidFill>
              </a:rPr>
              <a:t>5 Trust in the LORD with all your heart, And lean not on your own understanding; 6 In all your ways acknowledge Him, And He shall direct your paths. </a:t>
            </a:r>
          </a:p>
          <a:p>
            <a:pPr algn="ctr"/>
            <a:endParaRPr lang="en-US" sz="4000" b="0" dirty="0">
              <a:solidFill>
                <a:schemeClr val="tx1"/>
              </a:solidFill>
            </a:endParaRPr>
          </a:p>
          <a:p>
            <a:pPr algn="ctr"/>
            <a:endParaRPr lang="en-US" sz="2400" b="0" dirty="0"/>
          </a:p>
        </p:txBody>
      </p:sp>
    </p:spTree>
    <p:extLst>
      <p:ext uri="{BB962C8B-B14F-4D97-AF65-F5344CB8AC3E}">
        <p14:creationId xmlns:p14="http://schemas.microsoft.com/office/powerpoint/2010/main" val="3920888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5CFA3-D6B4-535C-10A6-0760159DEC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A3F4F-1709-CD0C-16BD-2AF0D9E2BF51}"/>
              </a:ext>
            </a:extLst>
          </p:cNvPr>
          <p:cNvSpPr>
            <a:spLocks noGrp="1"/>
          </p:cNvSpPr>
          <p:nvPr>
            <p:ph type="title"/>
          </p:nvPr>
        </p:nvSpPr>
        <p:spPr>
          <a:xfrm>
            <a:off x="748783" y="2300164"/>
            <a:ext cx="4305184" cy="3177092"/>
          </a:xfrm>
        </p:spPr>
        <p:txBody>
          <a:bodyPr>
            <a:normAutofit/>
          </a:bodyPr>
          <a:lstStyle/>
          <a:p>
            <a:pPr algn="ctr"/>
            <a:br>
              <a:rPr lang="en-US" b="0" dirty="0"/>
            </a:br>
            <a:r>
              <a:rPr lang="en-US" sz="4000" b="0" dirty="0"/>
              <a:t>3. MY WEAKNESS REVEALS MY NEED FOR GOD</a:t>
            </a:r>
            <a:endParaRPr lang="en-US" sz="4000" dirty="0"/>
          </a:p>
        </p:txBody>
      </p:sp>
    </p:spTree>
    <p:extLst>
      <p:ext uri="{BB962C8B-B14F-4D97-AF65-F5344CB8AC3E}">
        <p14:creationId xmlns:p14="http://schemas.microsoft.com/office/powerpoint/2010/main" val="1059292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BDCA1-D0C8-3E91-37FF-A39BF8289407}"/>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EA294AF-D366-5A72-A47B-CCC908AC058C}"/>
              </a:ext>
            </a:extLst>
          </p:cNvPr>
          <p:cNvSpPr>
            <a:spLocks noGrp="1"/>
          </p:cNvSpPr>
          <p:nvPr>
            <p:ph sz="quarter" idx="13"/>
          </p:nvPr>
        </p:nvSpPr>
        <p:spPr>
          <a:xfrm>
            <a:off x="292608" y="0"/>
            <a:ext cx="11494007" cy="4390931"/>
          </a:xfrm>
        </p:spPr>
        <p:txBody>
          <a:bodyPr/>
          <a:lstStyle/>
          <a:p>
            <a:pPr algn="ctr"/>
            <a:endParaRPr lang="en-US" sz="4000" b="0" dirty="0">
              <a:solidFill>
                <a:schemeClr val="tx1"/>
              </a:solidFill>
            </a:endParaRPr>
          </a:p>
          <a:p>
            <a:pPr algn="ctr"/>
            <a:endParaRPr lang="en-US" sz="4000" b="0" dirty="0">
              <a:solidFill>
                <a:schemeClr val="tx1"/>
              </a:solidFill>
            </a:endParaRPr>
          </a:p>
          <a:p>
            <a:pPr algn="ctr"/>
            <a:r>
              <a:rPr lang="en-US" sz="4000" b="0" u="sng" dirty="0">
                <a:solidFill>
                  <a:schemeClr val="tx1"/>
                </a:solidFill>
              </a:rPr>
              <a:t>2 Corinthians 12:7-10</a:t>
            </a:r>
          </a:p>
          <a:p>
            <a:pPr algn="ctr"/>
            <a:r>
              <a:rPr lang="en-US" sz="4000" b="0" dirty="0">
                <a:solidFill>
                  <a:schemeClr val="tx1"/>
                </a:solidFill>
              </a:rPr>
              <a:t>7 And lest I should be exalted above measure by the abundance of the revelations, a thorn in the flesh was given to me, a messenger of Satan to buffet me, lest I be exalted above measure. 8 Concerning this thing I pleaded with the Lord three times that it might depart from me. </a:t>
            </a:r>
            <a:endParaRPr lang="en-US" sz="4000" b="0" dirty="0"/>
          </a:p>
        </p:txBody>
      </p:sp>
    </p:spTree>
    <p:extLst>
      <p:ext uri="{BB962C8B-B14F-4D97-AF65-F5344CB8AC3E}">
        <p14:creationId xmlns:p14="http://schemas.microsoft.com/office/powerpoint/2010/main" val="2287921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5045D-6AAC-F499-8BC0-7C6CF8926BD4}"/>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25EF90B-F2D4-BD4C-4DDE-C9E981064E83}"/>
              </a:ext>
            </a:extLst>
          </p:cNvPr>
          <p:cNvSpPr>
            <a:spLocks noGrp="1"/>
          </p:cNvSpPr>
          <p:nvPr>
            <p:ph sz="quarter" idx="13"/>
          </p:nvPr>
        </p:nvSpPr>
        <p:spPr>
          <a:xfrm>
            <a:off x="292608" y="0"/>
            <a:ext cx="11494007" cy="4671588"/>
          </a:xfrm>
        </p:spPr>
        <p:txBody>
          <a:bodyPr/>
          <a:lstStyle/>
          <a:p>
            <a:pPr algn="ctr"/>
            <a:endParaRPr lang="en-US" sz="4000" b="0" dirty="0">
              <a:solidFill>
                <a:schemeClr val="tx1"/>
              </a:solidFill>
            </a:endParaRPr>
          </a:p>
          <a:p>
            <a:pPr algn="ctr"/>
            <a:endParaRPr lang="en-US" sz="4000" b="0" dirty="0">
              <a:solidFill>
                <a:schemeClr val="tx1"/>
              </a:solidFill>
            </a:endParaRPr>
          </a:p>
          <a:p>
            <a:pPr algn="ctr"/>
            <a:r>
              <a:rPr lang="en-US" sz="4000" b="0" dirty="0">
                <a:solidFill>
                  <a:srgbClr val="000000"/>
                </a:solidFill>
                <a:latin typeface="Franklin Gothic Book" panose="020B0503020102020204" pitchFamily="34" charset="0"/>
                <a:ea typeface="Times New Roman" panose="02020603050405020304" pitchFamily="18" charset="0"/>
                <a:cs typeface="Times New Roman" panose="02020603050405020304" pitchFamily="18" charset="0"/>
              </a:rPr>
              <a:t>9 And He said to me, "My grace is sufficient for you, for My strength is made perfect in weakness." Therefore most gladly I will rather boast in my infirmities, that the power of Christ may rest upon me. 10 Therefore I take pleasure in infirmities, in reproaches, in needs, in persecutions, in distresses, for Christ's sake. For when I am weak, then I am strong.</a:t>
            </a:r>
            <a:endParaRPr lang="en-US" sz="1200" b="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04521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CB6D8-19E1-D89C-E0F7-E20C1D538B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EEED99-C60D-085A-5A66-01C9F25372E2}"/>
              </a:ext>
            </a:extLst>
          </p:cNvPr>
          <p:cNvSpPr>
            <a:spLocks noGrp="1"/>
          </p:cNvSpPr>
          <p:nvPr>
            <p:ph type="title"/>
          </p:nvPr>
        </p:nvSpPr>
        <p:spPr>
          <a:xfrm>
            <a:off x="748783" y="2300164"/>
            <a:ext cx="4305184" cy="3177092"/>
          </a:xfrm>
        </p:spPr>
        <p:txBody>
          <a:bodyPr>
            <a:normAutofit/>
          </a:bodyPr>
          <a:lstStyle/>
          <a:p>
            <a:pPr algn="ctr"/>
            <a:br>
              <a:rPr lang="en-US" sz="4000" b="0" dirty="0"/>
            </a:br>
            <a:r>
              <a:rPr lang="en-US" sz="4000" b="0" dirty="0"/>
              <a:t>4. I SURRENDER BECAUSE I KNOW I NEEDHIM</a:t>
            </a:r>
            <a:endParaRPr lang="en-US" sz="4000" dirty="0"/>
          </a:p>
        </p:txBody>
      </p:sp>
    </p:spTree>
    <p:extLst>
      <p:ext uri="{BB962C8B-B14F-4D97-AF65-F5344CB8AC3E}">
        <p14:creationId xmlns:p14="http://schemas.microsoft.com/office/powerpoint/2010/main" val="766238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58F4C-D7F7-1BB6-49C9-9CE0CB508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730383-AE93-C18B-3A1E-A9BB2455CDF6}"/>
              </a:ext>
            </a:extLst>
          </p:cNvPr>
          <p:cNvSpPr>
            <a:spLocks noGrp="1"/>
          </p:cNvSpPr>
          <p:nvPr>
            <p:ph type="ctrTitle"/>
          </p:nvPr>
        </p:nvSpPr>
        <p:spPr>
          <a:xfrm>
            <a:off x="265176" y="813816"/>
            <a:ext cx="5120640" cy="777240"/>
          </a:xfrm>
        </p:spPr>
        <p:txBody>
          <a:bodyPr>
            <a:normAutofit fontScale="90000"/>
          </a:bodyPr>
          <a:lstStyle/>
          <a:p>
            <a:r>
              <a:rPr lang="en-US" b="0" dirty="0">
                <a:solidFill>
                  <a:schemeClr val="tx1"/>
                </a:solidFill>
              </a:rPr>
              <a:t>Key Verse: John 15:5 </a:t>
            </a:r>
            <a:br>
              <a:rPr lang="en-US" b="0" dirty="0"/>
            </a:br>
            <a:endParaRPr lang="en-US" dirty="0"/>
          </a:p>
        </p:txBody>
      </p:sp>
      <p:sp>
        <p:nvSpPr>
          <p:cNvPr id="3" name="TextBox 2">
            <a:extLst>
              <a:ext uri="{FF2B5EF4-FFF2-40B4-BE49-F238E27FC236}">
                <a16:creationId xmlns:a16="http://schemas.microsoft.com/office/drawing/2014/main" id="{0B169CA1-8889-1632-8C51-97B1E55CBA82}"/>
              </a:ext>
            </a:extLst>
          </p:cNvPr>
          <p:cNvSpPr txBox="1"/>
          <p:nvPr/>
        </p:nvSpPr>
        <p:spPr>
          <a:xfrm>
            <a:off x="265176" y="1719072"/>
            <a:ext cx="5303520" cy="3416320"/>
          </a:xfrm>
          <a:prstGeom prst="rect">
            <a:avLst/>
          </a:prstGeom>
          <a:noFill/>
        </p:spPr>
        <p:txBody>
          <a:bodyPr wrap="square" rtlCol="0">
            <a:spAutoFit/>
          </a:bodyPr>
          <a:lstStyle/>
          <a:p>
            <a:r>
              <a:rPr lang="en-US" sz="3600" dirty="0">
                <a:solidFill>
                  <a:srgbClr val="FF0000"/>
                </a:solidFill>
              </a:rPr>
              <a:t>I am the vine, you are the branches. He who abides in Me, and I in him, bears much fruit; for without Me you can do nothing.</a:t>
            </a:r>
          </a:p>
          <a:p>
            <a:endParaRPr lang="en-US" sz="3600" dirty="0"/>
          </a:p>
        </p:txBody>
      </p:sp>
    </p:spTree>
    <p:extLst>
      <p:ext uri="{BB962C8B-B14F-4D97-AF65-F5344CB8AC3E}">
        <p14:creationId xmlns:p14="http://schemas.microsoft.com/office/powerpoint/2010/main" val="782769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0D9FB-B08B-6550-BEBF-B430741924E7}"/>
              </a:ext>
            </a:extLst>
          </p:cNvPr>
          <p:cNvSpPr>
            <a:spLocks noGrp="1"/>
          </p:cNvSpPr>
          <p:nvPr>
            <p:ph type="title"/>
          </p:nvPr>
        </p:nvSpPr>
        <p:spPr>
          <a:xfrm>
            <a:off x="748783" y="2300164"/>
            <a:ext cx="4305184" cy="3177092"/>
          </a:xfrm>
        </p:spPr>
        <p:txBody>
          <a:bodyPr>
            <a:normAutofit/>
          </a:bodyPr>
          <a:lstStyle/>
          <a:p>
            <a:pPr algn="ctr"/>
            <a:br>
              <a:rPr lang="en-US" b="0" dirty="0"/>
            </a:br>
            <a:r>
              <a:rPr lang="en-US" sz="4000" b="0" dirty="0"/>
              <a:t>1.GOD DOES NOT DEPEND ON ME</a:t>
            </a:r>
            <a:endParaRPr lang="en-US" sz="4000" dirty="0"/>
          </a:p>
        </p:txBody>
      </p:sp>
    </p:spTree>
    <p:extLst>
      <p:ext uri="{BB962C8B-B14F-4D97-AF65-F5344CB8AC3E}">
        <p14:creationId xmlns:p14="http://schemas.microsoft.com/office/powerpoint/2010/main" val="1545177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35B5EE-EC32-8941-B9F3-74604A298061}"/>
              </a:ext>
            </a:extLst>
          </p:cNvPr>
          <p:cNvSpPr>
            <a:spLocks noGrp="1"/>
          </p:cNvSpPr>
          <p:nvPr>
            <p:ph type="body" sz="quarter" idx="13"/>
          </p:nvPr>
        </p:nvSpPr>
        <p:spPr>
          <a:xfrm>
            <a:off x="347472" y="63374"/>
            <a:ext cx="11475720" cy="5807074"/>
          </a:xfrm>
        </p:spPr>
        <p:txBody>
          <a:bodyPr vert="horz" lIns="91440" tIns="45720" rIns="91440" bIns="45720" rtlCol="0" anchor="t">
            <a:normAutofit/>
          </a:bodyPr>
          <a:lstStyle/>
          <a:p>
            <a:pPr marL="0" indent="0" algn="ctr">
              <a:buNone/>
            </a:pPr>
            <a:r>
              <a:rPr lang="en-US" sz="4000" u="sng" dirty="0">
                <a:solidFill>
                  <a:schemeClr val="tx1"/>
                </a:solidFill>
              </a:rPr>
              <a:t>Psalms 50:12</a:t>
            </a:r>
          </a:p>
          <a:p>
            <a:pPr marL="0" indent="0" algn="ctr">
              <a:buNone/>
            </a:pPr>
            <a:r>
              <a:rPr lang="en-US" sz="4000" dirty="0">
                <a:solidFill>
                  <a:schemeClr val="tx1"/>
                </a:solidFill>
              </a:rPr>
              <a:t>"If I were hungry, I would not tell you; For the world is Mine, and all its fullness.</a:t>
            </a:r>
          </a:p>
          <a:p>
            <a:pPr marL="0" indent="0" algn="ctr">
              <a:buNone/>
            </a:pPr>
            <a:endParaRPr lang="en-US" sz="4000" dirty="0"/>
          </a:p>
          <a:p>
            <a:pPr marL="0" indent="0">
              <a:buNone/>
            </a:pPr>
            <a:endParaRPr lang="en-US" sz="4000" dirty="0"/>
          </a:p>
        </p:txBody>
      </p:sp>
    </p:spTree>
    <p:extLst>
      <p:ext uri="{BB962C8B-B14F-4D97-AF65-F5344CB8AC3E}">
        <p14:creationId xmlns:p14="http://schemas.microsoft.com/office/powerpoint/2010/main" val="2168735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8DF6-34DC-78CE-4CD1-16CCD8AE46F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D30FD46-D1CA-7D90-0500-822B63C722C6}"/>
              </a:ext>
            </a:extLst>
          </p:cNvPr>
          <p:cNvSpPr>
            <a:spLocks noGrp="1"/>
          </p:cNvSpPr>
          <p:nvPr>
            <p:ph type="body" sz="quarter" idx="13"/>
          </p:nvPr>
        </p:nvSpPr>
        <p:spPr>
          <a:xfrm>
            <a:off x="347472" y="382726"/>
            <a:ext cx="11475720" cy="5487722"/>
          </a:xfrm>
        </p:spPr>
        <p:txBody>
          <a:bodyPr vert="horz" lIns="91440" tIns="45720" rIns="91440" bIns="45720" rtlCol="0" anchor="t">
            <a:noAutofit/>
          </a:bodyPr>
          <a:lstStyle/>
          <a:p>
            <a:pPr marL="0" indent="0" algn="ctr">
              <a:buNone/>
            </a:pPr>
            <a:r>
              <a:rPr lang="en-US" sz="4000" u="sng" dirty="0">
                <a:solidFill>
                  <a:schemeClr val="tx1"/>
                </a:solidFill>
              </a:rPr>
              <a:t>Isaiah 40:25-26</a:t>
            </a:r>
          </a:p>
          <a:p>
            <a:pPr marL="0" indent="0" algn="ctr">
              <a:buNone/>
            </a:pPr>
            <a:r>
              <a:rPr lang="en-US" sz="4000" dirty="0">
                <a:solidFill>
                  <a:schemeClr val="tx1"/>
                </a:solidFill>
              </a:rPr>
              <a:t>25 "To whom then will you liken Me, Or to whom shall I be equal?" says the Holy One. 26 Lift up your eyes on high, And see who has created these things,</a:t>
            </a:r>
          </a:p>
          <a:p>
            <a:pPr marL="0" indent="0" algn="ctr">
              <a:buNone/>
            </a:pPr>
            <a:r>
              <a:rPr lang="en-US" sz="4000" dirty="0">
                <a:solidFill>
                  <a:schemeClr val="tx1"/>
                </a:solidFill>
              </a:rPr>
              <a:t>Who brings out their host by number; He calls them all by name, By the greatness of His might </a:t>
            </a:r>
          </a:p>
          <a:p>
            <a:pPr marL="0" indent="0" algn="ctr">
              <a:buNone/>
            </a:pPr>
            <a:r>
              <a:rPr lang="en-US" sz="4000" dirty="0">
                <a:solidFill>
                  <a:schemeClr val="tx1"/>
                </a:solidFill>
              </a:rPr>
              <a:t>And the strength of His power; Not one is missing. </a:t>
            </a:r>
          </a:p>
          <a:p>
            <a:pPr marL="0" indent="0" algn="ctr">
              <a:buNone/>
            </a:pPr>
            <a:endParaRPr lang="en-US" sz="4000" dirty="0"/>
          </a:p>
          <a:p>
            <a:pPr algn="ctr"/>
            <a:endParaRPr lang="en-US" sz="4000" dirty="0"/>
          </a:p>
        </p:txBody>
      </p:sp>
    </p:spTree>
    <p:extLst>
      <p:ext uri="{BB962C8B-B14F-4D97-AF65-F5344CB8AC3E}">
        <p14:creationId xmlns:p14="http://schemas.microsoft.com/office/powerpoint/2010/main" val="2568632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FCB7E-341A-7A9C-307E-A71E6DD657E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A6018C4-912E-B7B3-1B12-E77A778E96F9}"/>
              </a:ext>
            </a:extLst>
          </p:cNvPr>
          <p:cNvSpPr>
            <a:spLocks noGrp="1"/>
          </p:cNvSpPr>
          <p:nvPr>
            <p:ph type="body" sz="quarter" idx="13"/>
          </p:nvPr>
        </p:nvSpPr>
        <p:spPr>
          <a:xfrm>
            <a:off x="347472" y="382726"/>
            <a:ext cx="11475720" cy="5487722"/>
          </a:xfrm>
        </p:spPr>
        <p:txBody>
          <a:bodyPr vert="horz" lIns="91440" tIns="45720" rIns="91440" bIns="45720" rtlCol="0" anchor="t">
            <a:noAutofit/>
          </a:bodyPr>
          <a:lstStyle/>
          <a:p>
            <a:pPr marL="0" indent="0" algn="ctr">
              <a:buNone/>
            </a:pPr>
            <a:r>
              <a:rPr lang="en-US" sz="4000" u="sng" dirty="0">
                <a:solidFill>
                  <a:schemeClr val="tx1"/>
                </a:solidFill>
              </a:rPr>
              <a:t>Acts 17:24-25</a:t>
            </a:r>
          </a:p>
          <a:p>
            <a:pPr marL="0" indent="0" algn="ctr">
              <a:buNone/>
            </a:pPr>
            <a:r>
              <a:rPr lang="en-US" sz="4000" dirty="0">
                <a:solidFill>
                  <a:schemeClr val="tx1"/>
                </a:solidFill>
              </a:rPr>
              <a:t>24 God, who made the world and everything in it, since He is Lord of heaven and earth, does not dwell in temples made with hands. 25 Nor is He worshiped with men's hands, as though He needed anything, since He gives to all life, breath, and all things.</a:t>
            </a:r>
          </a:p>
          <a:p>
            <a:pPr marL="0" indent="0">
              <a:buNone/>
            </a:pPr>
            <a:endParaRPr lang="en-US" sz="4000" dirty="0"/>
          </a:p>
          <a:p>
            <a:pPr marL="0" indent="0">
              <a:buNone/>
            </a:pPr>
            <a:endParaRPr lang="en-US" sz="4000" dirty="0"/>
          </a:p>
        </p:txBody>
      </p:sp>
    </p:spTree>
    <p:extLst>
      <p:ext uri="{BB962C8B-B14F-4D97-AF65-F5344CB8AC3E}">
        <p14:creationId xmlns:p14="http://schemas.microsoft.com/office/powerpoint/2010/main" val="527794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18B80-CC7B-A9E9-CEDA-975CE22151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837AF3-7B91-5B2A-0ECE-C0912929F4F8}"/>
              </a:ext>
            </a:extLst>
          </p:cNvPr>
          <p:cNvSpPr>
            <a:spLocks noGrp="1"/>
          </p:cNvSpPr>
          <p:nvPr>
            <p:ph type="title"/>
          </p:nvPr>
        </p:nvSpPr>
        <p:spPr>
          <a:xfrm>
            <a:off x="748783" y="2300164"/>
            <a:ext cx="4305184" cy="3177092"/>
          </a:xfrm>
        </p:spPr>
        <p:txBody>
          <a:bodyPr>
            <a:normAutofit/>
          </a:bodyPr>
          <a:lstStyle/>
          <a:p>
            <a:r>
              <a:rPr lang="en-US" b="0" dirty="0"/>
              <a:t>2. I DEPEND COMPLETELY ON HIM</a:t>
            </a:r>
            <a:endParaRPr lang="en-US" dirty="0"/>
          </a:p>
        </p:txBody>
      </p:sp>
    </p:spTree>
    <p:extLst>
      <p:ext uri="{BB962C8B-B14F-4D97-AF65-F5344CB8AC3E}">
        <p14:creationId xmlns:p14="http://schemas.microsoft.com/office/powerpoint/2010/main" val="3342858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701D7-435D-8E7D-53C0-66C0C37F5C2A}"/>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5236CAB-BB4B-BDCA-63F6-F77BA904E53B}"/>
              </a:ext>
            </a:extLst>
          </p:cNvPr>
          <p:cNvSpPr>
            <a:spLocks noGrp="1"/>
          </p:cNvSpPr>
          <p:nvPr>
            <p:ph sz="quarter" idx="13"/>
          </p:nvPr>
        </p:nvSpPr>
        <p:spPr>
          <a:xfrm>
            <a:off x="292608" y="320041"/>
            <a:ext cx="11494007" cy="5752148"/>
          </a:xfrm>
        </p:spPr>
        <p:txBody>
          <a:bodyPr/>
          <a:lstStyle/>
          <a:p>
            <a:pPr algn="ctr"/>
            <a:endParaRPr lang="en-US" sz="4000" b="0" dirty="0"/>
          </a:p>
          <a:p>
            <a:pPr algn="ctr"/>
            <a:endParaRPr lang="en-US" sz="4000" b="0" dirty="0"/>
          </a:p>
          <a:p>
            <a:pPr algn="ctr"/>
            <a:endParaRPr lang="en-US" sz="4000" b="0" dirty="0"/>
          </a:p>
          <a:p>
            <a:pPr algn="ctr"/>
            <a:endParaRPr lang="en-US" sz="2400" b="0" dirty="0"/>
          </a:p>
        </p:txBody>
      </p:sp>
      <p:sp>
        <p:nvSpPr>
          <p:cNvPr id="4" name="TextBox 3">
            <a:extLst>
              <a:ext uri="{FF2B5EF4-FFF2-40B4-BE49-F238E27FC236}">
                <a16:creationId xmlns:a16="http://schemas.microsoft.com/office/drawing/2014/main" id="{FBF7B741-ACE7-6914-C7CC-9623D78BDA24}"/>
              </a:ext>
            </a:extLst>
          </p:cNvPr>
          <p:cNvSpPr txBox="1"/>
          <p:nvPr/>
        </p:nvSpPr>
        <p:spPr>
          <a:xfrm>
            <a:off x="0" y="161288"/>
            <a:ext cx="12192000" cy="4401205"/>
          </a:xfrm>
          <a:prstGeom prst="rect">
            <a:avLst/>
          </a:prstGeom>
          <a:noFill/>
        </p:spPr>
        <p:txBody>
          <a:bodyPr wrap="square">
            <a:spAutoFit/>
          </a:bodyPr>
          <a:lstStyle/>
          <a:p>
            <a:pPr algn="ctr"/>
            <a:r>
              <a:rPr lang="en-US" sz="4000" u="sng" dirty="0"/>
              <a:t>John 15:4-5</a:t>
            </a:r>
          </a:p>
          <a:p>
            <a:pPr algn="ctr"/>
            <a:r>
              <a:rPr lang="en-US" sz="4000" dirty="0"/>
              <a:t>4 </a:t>
            </a:r>
            <a:r>
              <a:rPr lang="en-US" sz="4000" dirty="0">
                <a:solidFill>
                  <a:schemeClr val="accent2"/>
                </a:solidFill>
              </a:rPr>
              <a:t>Abide in Me, and I in you. As the branch cannot bear fruit of itself, unless it abides in the vine, neither can you, unless you abide in Me. </a:t>
            </a:r>
            <a:r>
              <a:rPr lang="en-US" sz="4000" dirty="0"/>
              <a:t>5 </a:t>
            </a:r>
            <a:r>
              <a:rPr lang="en-US" sz="4000" dirty="0">
                <a:solidFill>
                  <a:schemeClr val="accent2"/>
                </a:solidFill>
              </a:rPr>
              <a:t>I am the vine, you are the branches. He who abides in Me, and I in him, bears much fruit; for without Me you can do nothing.</a:t>
            </a:r>
          </a:p>
          <a:p>
            <a:pPr algn="ctr"/>
            <a:endParaRPr lang="en-US" sz="4000" dirty="0"/>
          </a:p>
        </p:txBody>
      </p:sp>
    </p:spTree>
    <p:extLst>
      <p:ext uri="{BB962C8B-B14F-4D97-AF65-F5344CB8AC3E}">
        <p14:creationId xmlns:p14="http://schemas.microsoft.com/office/powerpoint/2010/main" val="1403495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DCD83-C189-0193-9413-85BF4EF21597}"/>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FFD2363-1182-58B2-ACF0-A80104E95774}"/>
              </a:ext>
            </a:extLst>
          </p:cNvPr>
          <p:cNvSpPr>
            <a:spLocks noGrp="1"/>
          </p:cNvSpPr>
          <p:nvPr>
            <p:ph sz="quarter" idx="13"/>
          </p:nvPr>
        </p:nvSpPr>
        <p:spPr>
          <a:xfrm>
            <a:off x="81482" y="320041"/>
            <a:ext cx="11968680" cy="3029741"/>
          </a:xfrm>
        </p:spPr>
        <p:txBody>
          <a:bodyPr/>
          <a:lstStyle/>
          <a:p>
            <a:endParaRPr lang="en-US" sz="2800" b="0" dirty="0"/>
          </a:p>
          <a:p>
            <a:pPr algn="ctr"/>
            <a:r>
              <a:rPr lang="en-US" sz="4000" b="0" u="sng" dirty="0">
                <a:solidFill>
                  <a:schemeClr val="tx1"/>
                </a:solidFill>
              </a:rPr>
              <a:t>Philippians 4:13</a:t>
            </a:r>
          </a:p>
          <a:p>
            <a:pPr algn="ctr"/>
            <a:r>
              <a:rPr lang="en-US" sz="4000" b="0" dirty="0">
                <a:solidFill>
                  <a:schemeClr val="tx1"/>
                </a:solidFill>
              </a:rPr>
              <a:t>I can do all things through Christ who strengthens me.</a:t>
            </a:r>
          </a:p>
          <a:p>
            <a:pPr algn="ctr"/>
            <a:endParaRPr lang="en-US" sz="4000" b="0" dirty="0">
              <a:solidFill>
                <a:schemeClr val="tx1"/>
              </a:solidFill>
            </a:endParaRPr>
          </a:p>
          <a:p>
            <a:endParaRPr lang="en-US" sz="2800" b="0" dirty="0"/>
          </a:p>
          <a:p>
            <a:endParaRPr lang="en-US" sz="2400" b="0" dirty="0"/>
          </a:p>
        </p:txBody>
      </p:sp>
    </p:spTree>
    <p:extLst>
      <p:ext uri="{BB962C8B-B14F-4D97-AF65-F5344CB8AC3E}">
        <p14:creationId xmlns:p14="http://schemas.microsoft.com/office/powerpoint/2010/main" val="2265280563"/>
      </p:ext>
    </p:extLst>
  </p:cSld>
  <p:clrMapOvr>
    <a:masterClrMapping/>
  </p:clrMapOvr>
</p:sld>
</file>

<file path=ppt/theme/theme1.xml><?xml version="1.0" encoding="utf-8"?>
<a:theme xmlns:a="http://schemas.openxmlformats.org/drawingml/2006/main" name="RetroFormFusion">
  <a:themeElements>
    <a:clrScheme name="Retro Form Fusion">
      <a:dk1>
        <a:srgbClr val="000000"/>
      </a:dk1>
      <a:lt1>
        <a:srgbClr val="FFFFFF"/>
      </a:lt1>
      <a:dk2>
        <a:srgbClr val="2C3932"/>
      </a:dk2>
      <a:lt2>
        <a:srgbClr val="FDF6EA"/>
      </a:lt2>
      <a:accent1>
        <a:srgbClr val="E7E9A8"/>
      </a:accent1>
      <a:accent2>
        <a:srgbClr val="C02C0D"/>
      </a:accent2>
      <a:accent3>
        <a:srgbClr val="C9A7E8"/>
      </a:accent3>
      <a:accent4>
        <a:srgbClr val="242C40"/>
      </a:accent4>
      <a:accent5>
        <a:srgbClr val="D90C65"/>
      </a:accent5>
      <a:accent6>
        <a:srgbClr val="3C5569"/>
      </a:accent6>
      <a:hlink>
        <a:srgbClr val="169C9A"/>
      </a:hlink>
      <a:folHlink>
        <a:srgbClr val="E15C3D"/>
      </a:folHlink>
    </a:clrScheme>
    <a:fontScheme name="Custom 44">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tro form fusion_Marketing Presentation_win32_SD_V6" id="{1B74A257-43A2-48DC-AABC-425ADD1BD4C0}" vid="{0AB9CF50-3A4C-496A-BE11-F38E096BD9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CEDABF-7176-4A42-8EF9-E5D4DD31FF6C}">
  <ds:schemaRefs>
    <ds:schemaRef ds:uri="71af3243-3dd4-4a8d-8c0d-dd76da1f02a5"/>
    <ds:schemaRef ds:uri="http://purl.org/dc/dcmitype/"/>
    <ds:schemaRef ds:uri="16c05727-aa75-4e4a-9b5f-8a80a1165891"/>
    <ds:schemaRef ds:uri="http://purl.org/dc/elements/1.1/"/>
    <ds:schemaRef ds:uri="http://www.w3.org/XML/1998/namespace"/>
    <ds:schemaRef ds:uri="http://schemas.microsoft.com/sharepoint/v3"/>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230e9df3-be65-4c73-a93b-d1236ebd677e"/>
  </ds:schemaRefs>
</ds:datastoreItem>
</file>

<file path=customXml/itemProps2.xml><?xml version="1.0" encoding="utf-8"?>
<ds:datastoreItem xmlns:ds="http://schemas.openxmlformats.org/officeDocument/2006/customXml" ds:itemID="{9EEC3793-C1BC-496C-A03C-202DFFC513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3301439-688F-4D19-B908-B48B62C56078}">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{56A4190C-4703-46B1-AE69-D6258A06C4CF}3b1ee2c4-488f-4f6f-879d-8700a6d4fc2b-TF68a6f5d8-383f-4bee-98cb-6033b297636b_win32</Template>
  <TotalTime>165</TotalTime>
  <Words>523</Words>
  <Application>Microsoft Office PowerPoint</Application>
  <PresentationFormat>Widescreen</PresentationFormat>
  <Paragraphs>32</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Franklin Gothic Book</vt:lpstr>
      <vt:lpstr>Franklin Gothic Demi</vt:lpstr>
      <vt:lpstr>Times New Roman</vt:lpstr>
      <vt:lpstr>RetroFormFusion</vt:lpstr>
      <vt:lpstr>GOD DOES NOT DEPEND ON ME, I DEPEND ON HIM John 15:5 by, Joshua Hererra Sunday Morning  August 23, 2026</vt:lpstr>
      <vt:lpstr>Key Verse: John 15:5  </vt:lpstr>
      <vt:lpstr> 1.GOD DOES NOT DEPEND ON ME</vt:lpstr>
      <vt:lpstr>PowerPoint Presentation</vt:lpstr>
      <vt:lpstr>PowerPoint Presentation</vt:lpstr>
      <vt:lpstr>PowerPoint Presentation</vt:lpstr>
      <vt:lpstr>2. I DEPEND COMPLETELY ON HIM</vt:lpstr>
      <vt:lpstr>PowerPoint Presentation</vt:lpstr>
      <vt:lpstr>PowerPoint Presentation</vt:lpstr>
      <vt:lpstr>PowerPoint Presentation</vt:lpstr>
      <vt:lpstr> 3. MY WEAKNESS REVEALS MY NEED FOR GOD</vt:lpstr>
      <vt:lpstr>PowerPoint Presentation</vt:lpstr>
      <vt:lpstr>PowerPoint Presentation</vt:lpstr>
      <vt:lpstr> 4. I SURRENDER BECAUSE I KNOW I NEEDHIM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Herrera</dc:creator>
  <cp:lastModifiedBy>Placido soliven</cp:lastModifiedBy>
  <cp:revision>3</cp:revision>
  <dcterms:created xsi:type="dcterms:W3CDTF">2026-08-20T17:43:56Z</dcterms:created>
  <dcterms:modified xsi:type="dcterms:W3CDTF">2026-08-21T18:59:32Z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MSIP_Label_88908409-82f3-4e6a-a9be-e15a93d4fad3_Enabled">
    <vt:lpwstr>true</vt:lpwstr>
  </property>
  <property fmtid="{D5CDD505-2E9C-101B-9397-08002B2CF9AE}" pid="5" name="MSIP_Label_88908409-82f3-4e6a-a9be-e15a93d4fad3_SetDate">
    <vt:lpwstr>2026-08-20T20:19:41Z</vt:lpwstr>
  </property>
  <property fmtid="{D5CDD505-2E9C-101B-9397-08002B2CF9AE}" pid="6" name="MSIP_Label_88908409-82f3-4e6a-a9be-e15a93d4fad3_Method">
    <vt:lpwstr>Standard</vt:lpwstr>
  </property>
  <property fmtid="{D5CDD505-2E9C-101B-9397-08002B2CF9AE}" pid="7" name="MSIP_Label_88908409-82f3-4e6a-a9be-e15a93d4fad3_Name">
    <vt:lpwstr>defa4170-0d19-0005-0004-bc88714345d2</vt:lpwstr>
  </property>
  <property fmtid="{D5CDD505-2E9C-101B-9397-08002B2CF9AE}" pid="8" name="MSIP_Label_88908409-82f3-4e6a-a9be-e15a93d4fad3_SiteId">
    <vt:lpwstr>2aa95a2d-4ad2-4ad2-82f5-78a0894b5f75</vt:lpwstr>
  </property>
  <property fmtid="{D5CDD505-2E9C-101B-9397-08002B2CF9AE}" pid="9" name="MSIP_Label_88908409-82f3-4e6a-a9be-e15a93d4fad3_ActionId">
    <vt:lpwstr>385c8c36-0372-4420-91f6-b368fa5e1431</vt:lpwstr>
  </property>
  <property fmtid="{D5CDD505-2E9C-101B-9397-08002B2CF9AE}" pid="10" name="MSIP_Label_88908409-82f3-4e6a-a9be-e15a93d4fad3_ContentBits">
    <vt:lpwstr>0</vt:lpwstr>
  </property>
  <property fmtid="{D5CDD505-2E9C-101B-9397-08002B2CF9AE}" pid="11" name="MSIP_Label_88908409-82f3-4e6a-a9be-e15a93d4fad3_Tag">
    <vt:lpwstr>10, 3, 0, 1</vt:lpwstr>
  </property>
</Properties>
</file>