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 id="2147483676" r:id="rId2"/>
    <p:sldMasterId id="2147483689" r:id="rId3"/>
  </p:sldMasterIdLst>
  <p:notesMasterIdLst>
    <p:notesMasterId r:id="rId55"/>
  </p:notesMasterIdLst>
  <p:handoutMasterIdLst>
    <p:handoutMasterId r:id="rId56"/>
  </p:handoutMasterIdLst>
  <p:sldIdLst>
    <p:sldId id="1716" r:id="rId4"/>
    <p:sldId id="460" r:id="rId5"/>
    <p:sldId id="826" r:id="rId6"/>
    <p:sldId id="999" r:id="rId7"/>
    <p:sldId id="372" r:id="rId8"/>
    <p:sldId id="564" r:id="rId9"/>
    <p:sldId id="1711" r:id="rId10"/>
    <p:sldId id="375" r:id="rId11"/>
    <p:sldId id="1000" r:id="rId12"/>
    <p:sldId id="461" r:id="rId13"/>
    <p:sldId id="1001" r:id="rId14"/>
    <p:sldId id="1040" r:id="rId15"/>
    <p:sldId id="464" r:id="rId16"/>
    <p:sldId id="833" r:id="rId17"/>
    <p:sldId id="465" r:id="rId18"/>
    <p:sldId id="373" r:id="rId19"/>
    <p:sldId id="374" r:id="rId20"/>
    <p:sldId id="979" r:id="rId21"/>
    <p:sldId id="1638" r:id="rId22"/>
    <p:sldId id="981" r:id="rId23"/>
    <p:sldId id="980" r:id="rId24"/>
    <p:sldId id="985" r:id="rId25"/>
    <p:sldId id="984" r:id="rId26"/>
    <p:sldId id="1003" r:id="rId27"/>
    <p:sldId id="983" r:id="rId28"/>
    <p:sldId id="1002" r:id="rId29"/>
    <p:sldId id="1016" r:id="rId30"/>
    <p:sldId id="1015" r:id="rId31"/>
    <p:sldId id="1026" r:id="rId32"/>
    <p:sldId id="1678" r:id="rId33"/>
    <p:sldId id="1617" r:id="rId34"/>
    <p:sldId id="1618" r:id="rId35"/>
    <p:sldId id="1619" r:id="rId36"/>
    <p:sldId id="402" r:id="rId37"/>
    <p:sldId id="403" r:id="rId38"/>
    <p:sldId id="1620" r:id="rId39"/>
    <p:sldId id="1717" r:id="rId40"/>
    <p:sldId id="1718" r:id="rId41"/>
    <p:sldId id="1719" r:id="rId42"/>
    <p:sldId id="1722" r:id="rId43"/>
    <p:sldId id="1721" r:id="rId44"/>
    <p:sldId id="1720" r:id="rId45"/>
    <p:sldId id="969" r:id="rId46"/>
    <p:sldId id="970" r:id="rId47"/>
    <p:sldId id="971" r:id="rId48"/>
    <p:sldId id="972" r:id="rId49"/>
    <p:sldId id="973" r:id="rId50"/>
    <p:sldId id="974" r:id="rId51"/>
    <p:sldId id="975" r:id="rId52"/>
    <p:sldId id="1597" r:id="rId53"/>
    <p:sldId id="852" r:id="rId54"/>
  </p:sldIdLst>
  <p:sldSz cx="12192000" cy="6858000"/>
  <p:notesSz cx="9240838" cy="6954838"/>
  <p:defaultTextStyle>
    <a:defPPr>
      <a:defRPr lang="en-US"/>
    </a:defPPr>
    <a:lvl1pPr algn="l" rtl="0" fontAlgn="base">
      <a:spcBef>
        <a:spcPct val="0"/>
      </a:spcBef>
      <a:spcAft>
        <a:spcPct val="0"/>
      </a:spcAft>
      <a:defRPr kern="1200">
        <a:solidFill>
          <a:schemeClr val="tx1"/>
        </a:solidFill>
        <a:latin typeface="Verdana" pitchFamily="34" charset="0"/>
        <a:ea typeface="+mn-ea"/>
        <a:cs typeface="Arial" charset="0"/>
      </a:defRPr>
    </a:lvl1pPr>
    <a:lvl2pPr marL="457200" algn="l" rtl="0" fontAlgn="base">
      <a:spcBef>
        <a:spcPct val="0"/>
      </a:spcBef>
      <a:spcAft>
        <a:spcPct val="0"/>
      </a:spcAft>
      <a:defRPr kern="1200">
        <a:solidFill>
          <a:schemeClr val="tx1"/>
        </a:solidFill>
        <a:latin typeface="Verdana" pitchFamily="34" charset="0"/>
        <a:ea typeface="+mn-ea"/>
        <a:cs typeface="Arial" charset="0"/>
      </a:defRPr>
    </a:lvl2pPr>
    <a:lvl3pPr marL="914400" algn="l" rtl="0" fontAlgn="base">
      <a:spcBef>
        <a:spcPct val="0"/>
      </a:spcBef>
      <a:spcAft>
        <a:spcPct val="0"/>
      </a:spcAft>
      <a:defRPr kern="1200">
        <a:solidFill>
          <a:schemeClr val="tx1"/>
        </a:solidFill>
        <a:latin typeface="Verdana" pitchFamily="34" charset="0"/>
        <a:ea typeface="+mn-ea"/>
        <a:cs typeface="Arial" charset="0"/>
      </a:defRPr>
    </a:lvl3pPr>
    <a:lvl4pPr marL="1371600" algn="l" rtl="0" fontAlgn="base">
      <a:spcBef>
        <a:spcPct val="0"/>
      </a:spcBef>
      <a:spcAft>
        <a:spcPct val="0"/>
      </a:spcAft>
      <a:defRPr kern="1200">
        <a:solidFill>
          <a:schemeClr val="tx1"/>
        </a:solidFill>
        <a:latin typeface="Verdana" pitchFamily="34" charset="0"/>
        <a:ea typeface="+mn-ea"/>
        <a:cs typeface="Arial" charset="0"/>
      </a:defRPr>
    </a:lvl4pPr>
    <a:lvl5pPr marL="1828800" algn="l" rtl="0" fontAlgn="base">
      <a:spcBef>
        <a:spcPct val="0"/>
      </a:spcBef>
      <a:spcAft>
        <a:spcPct val="0"/>
      </a:spcAft>
      <a:defRPr kern="1200">
        <a:solidFill>
          <a:schemeClr val="tx1"/>
        </a:solidFill>
        <a:latin typeface="Verdana" pitchFamily="34" charset="0"/>
        <a:ea typeface="+mn-ea"/>
        <a:cs typeface="Arial" charset="0"/>
      </a:defRPr>
    </a:lvl5pPr>
    <a:lvl6pPr marL="2286000" algn="l" defTabSz="914400" rtl="0" eaLnBrk="1" latinLnBrk="0" hangingPunct="1">
      <a:defRPr kern="1200">
        <a:solidFill>
          <a:schemeClr val="tx1"/>
        </a:solidFill>
        <a:latin typeface="Verdana" pitchFamily="34" charset="0"/>
        <a:ea typeface="+mn-ea"/>
        <a:cs typeface="Arial" charset="0"/>
      </a:defRPr>
    </a:lvl6pPr>
    <a:lvl7pPr marL="2743200" algn="l" defTabSz="914400" rtl="0" eaLnBrk="1" latinLnBrk="0" hangingPunct="1">
      <a:defRPr kern="1200">
        <a:solidFill>
          <a:schemeClr val="tx1"/>
        </a:solidFill>
        <a:latin typeface="Verdana" pitchFamily="34" charset="0"/>
        <a:ea typeface="+mn-ea"/>
        <a:cs typeface="Arial" charset="0"/>
      </a:defRPr>
    </a:lvl7pPr>
    <a:lvl8pPr marL="3200400" algn="l" defTabSz="914400" rtl="0" eaLnBrk="1" latinLnBrk="0" hangingPunct="1">
      <a:defRPr kern="1200">
        <a:solidFill>
          <a:schemeClr val="tx1"/>
        </a:solidFill>
        <a:latin typeface="Verdana" pitchFamily="34" charset="0"/>
        <a:ea typeface="+mn-ea"/>
        <a:cs typeface="Arial" charset="0"/>
      </a:defRPr>
    </a:lvl8pPr>
    <a:lvl9pPr marL="3657600" algn="l" defTabSz="914400" rtl="0" eaLnBrk="1" latinLnBrk="0" hangingPunct="1">
      <a:defRPr kern="1200">
        <a:solidFill>
          <a:schemeClr val="tx1"/>
        </a:solidFill>
        <a:latin typeface="Verdana" pitchFamily="34" charset="0"/>
        <a:ea typeface="+mn-ea"/>
        <a:cs typeface="Arial"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C9480"/>
    <a:srgbClr val="993366"/>
    <a:srgbClr val="C7C7C7"/>
    <a:srgbClr val="000000"/>
    <a:srgbClr val="FF0000"/>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2100" autoAdjust="0"/>
    <p:restoredTop sz="94671" autoAdjust="0"/>
  </p:normalViewPr>
  <p:slideViewPr>
    <p:cSldViewPr>
      <p:cViewPr varScale="1">
        <p:scale>
          <a:sx n="112" d="100"/>
          <a:sy n="112" d="100"/>
        </p:scale>
        <p:origin x="90" y="96"/>
      </p:cViewPr>
      <p:guideLst>
        <p:guide orient="horz" pos="2160"/>
        <p:guide pos="3840"/>
      </p:guideLst>
    </p:cSldViewPr>
  </p:slideViewPr>
  <p:outlineViewPr>
    <p:cViewPr>
      <p:scale>
        <a:sx n="33" d="100"/>
        <a:sy n="33" d="100"/>
      </p:scale>
      <p:origin x="0" y="4902"/>
    </p:cViewPr>
  </p:outlineViewPr>
  <p:notesTextViewPr>
    <p:cViewPr>
      <p:scale>
        <a:sx n="100" d="100"/>
        <a:sy n="100" d="100"/>
      </p:scale>
      <p:origin x="0" y="0"/>
    </p:cViewPr>
  </p:notesTextViewPr>
  <p:sorterViewPr>
    <p:cViewPr>
      <p:scale>
        <a:sx n="66" d="100"/>
        <a:sy n="66" d="100"/>
      </p:scale>
      <p:origin x="0" y="-276"/>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notesMaster" Target="notesMasters/notesMaster1.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viewProps" Target="viewProps.xml"/><Relationship Id="rId5" Type="http://schemas.openxmlformats.org/officeDocument/2006/relationships/slide" Target="slides/slide2.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handoutMaster" Target="handoutMasters/handoutMaster1.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theme" Target="theme/theme1.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presProps" Target="presProps.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3075" name="Rectangle 3"/>
          <p:cNvSpPr>
            <a:spLocks noGrp="1" noChangeArrowheads="1"/>
          </p:cNvSpPr>
          <p:nvPr>
            <p:ph type="dt" sz="quarter" idx="1"/>
          </p:nvPr>
        </p:nvSpPr>
        <p:spPr bwMode="auto">
          <a:xfrm>
            <a:off x="5235575"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smtClean="0">
                <a:latin typeface="Arial" charset="0"/>
              </a:defRPr>
            </a:lvl1pPr>
          </a:lstStyle>
          <a:p>
            <a:pPr>
              <a:defRPr/>
            </a:pPr>
            <a:endParaRPr lang="en-US" dirty="0"/>
          </a:p>
        </p:txBody>
      </p:sp>
      <p:sp>
        <p:nvSpPr>
          <p:cNvPr id="3076" name="Rectangle 4"/>
          <p:cNvSpPr>
            <a:spLocks noGrp="1" noChangeArrowheads="1"/>
          </p:cNvSpPr>
          <p:nvPr>
            <p:ph type="ftr" sz="quarter" idx="2"/>
          </p:nvPr>
        </p:nvSpPr>
        <p:spPr bwMode="auto">
          <a:xfrm>
            <a:off x="0"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3077" name="Rectangle 5"/>
          <p:cNvSpPr>
            <a:spLocks noGrp="1" noChangeArrowheads="1"/>
          </p:cNvSpPr>
          <p:nvPr>
            <p:ph type="sldNum" sz="quarter" idx="3"/>
          </p:nvPr>
        </p:nvSpPr>
        <p:spPr bwMode="auto">
          <a:xfrm>
            <a:off x="5235575"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smtClean="0">
                <a:latin typeface="Arial" charset="0"/>
              </a:defRPr>
            </a:lvl1pPr>
          </a:lstStyle>
          <a:p>
            <a:pPr>
              <a:defRPr/>
            </a:pPr>
            <a:fld id="{92F7831D-801C-46EA-86DA-844BD6A16010}" type="slidenum">
              <a:rPr lang="en-US"/>
              <a:pPr>
                <a:defRPr/>
              </a:pPr>
              <a:t>‹#›</a:t>
            </a:fld>
            <a:endParaRPr lang="en-US" dirty="0"/>
          </a:p>
        </p:txBody>
      </p:sp>
    </p:spTree>
    <p:extLst>
      <p:ext uri="{BB962C8B-B14F-4D97-AF65-F5344CB8AC3E}">
        <p14:creationId xmlns:p14="http://schemas.microsoft.com/office/powerpoint/2010/main" val="29795326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4099" name="Rectangle 3"/>
          <p:cNvSpPr>
            <a:spLocks noGrp="1" noChangeArrowheads="1"/>
          </p:cNvSpPr>
          <p:nvPr>
            <p:ph type="dt" idx="1"/>
          </p:nvPr>
        </p:nvSpPr>
        <p:spPr bwMode="auto">
          <a:xfrm>
            <a:off x="5235575"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smtClean="0">
                <a:latin typeface="Arial" charset="0"/>
              </a:defRPr>
            </a:lvl1pPr>
          </a:lstStyle>
          <a:p>
            <a:pPr>
              <a:defRPr/>
            </a:pPr>
            <a:endParaRPr lang="en-US" dirty="0"/>
          </a:p>
        </p:txBody>
      </p:sp>
      <p:sp>
        <p:nvSpPr>
          <p:cNvPr id="48132" name="Rectangle 4"/>
          <p:cNvSpPr>
            <a:spLocks noGrp="1" noRot="1" noChangeAspect="1" noChangeArrowheads="1" noTextEdit="1"/>
          </p:cNvSpPr>
          <p:nvPr>
            <p:ph type="sldImg" idx="2"/>
          </p:nvPr>
        </p:nvSpPr>
        <p:spPr bwMode="auto">
          <a:xfrm>
            <a:off x="2303463" y="522288"/>
            <a:ext cx="4633912" cy="2606675"/>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923925" y="3303588"/>
            <a:ext cx="7392988" cy="312896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102" name="Rectangle 6"/>
          <p:cNvSpPr>
            <a:spLocks noGrp="1" noChangeArrowheads="1"/>
          </p:cNvSpPr>
          <p:nvPr>
            <p:ph type="ftr" sz="quarter" idx="4"/>
          </p:nvPr>
        </p:nvSpPr>
        <p:spPr bwMode="auto">
          <a:xfrm>
            <a:off x="0"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4103" name="Rectangle 7"/>
          <p:cNvSpPr>
            <a:spLocks noGrp="1" noChangeArrowheads="1"/>
          </p:cNvSpPr>
          <p:nvPr>
            <p:ph type="sldNum" sz="quarter" idx="5"/>
          </p:nvPr>
        </p:nvSpPr>
        <p:spPr bwMode="auto">
          <a:xfrm>
            <a:off x="5235575"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smtClean="0">
                <a:latin typeface="Arial" charset="0"/>
              </a:defRPr>
            </a:lvl1pPr>
          </a:lstStyle>
          <a:p>
            <a:pPr>
              <a:defRPr/>
            </a:pPr>
            <a:fld id="{26A3953D-5909-4241-B856-34C355E70DD7}" type="slidenum">
              <a:rPr lang="en-US"/>
              <a:pPr>
                <a:defRPr/>
              </a:pPr>
              <a:t>‹#›</a:t>
            </a:fld>
            <a:endParaRPr lang="en-US" dirty="0"/>
          </a:p>
        </p:txBody>
      </p:sp>
    </p:spTree>
    <p:extLst>
      <p:ext uri="{BB962C8B-B14F-4D97-AF65-F5344CB8AC3E}">
        <p14:creationId xmlns:p14="http://schemas.microsoft.com/office/powerpoint/2010/main" val="97750388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8467" y="20638"/>
            <a:ext cx="12192000" cy="6858000"/>
            <a:chOff x="0" y="0"/>
            <a:chExt cx="5760" cy="4320"/>
          </a:xfrm>
        </p:grpSpPr>
        <p:sp>
          <p:nvSpPr>
            <p:cNvPr id="5"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en-US" dirty="0"/>
            </a:p>
          </p:txBody>
        </p:sp>
        <p:sp>
          <p:nvSpPr>
            <p:cNvPr id="6"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a:defRPr/>
              </a:pPr>
              <a:endParaRPr lang="en-US" dirty="0"/>
            </a:p>
          </p:txBody>
        </p:sp>
      </p:grpSp>
      <p:sp>
        <p:nvSpPr>
          <p:cNvPr id="7" name="Freeform 5"/>
          <p:cNvSpPr>
            <a:spLocks/>
          </p:cNvSpPr>
          <p:nvPr/>
        </p:nvSpPr>
        <p:spPr bwMode="hidden">
          <a:xfrm>
            <a:off x="8322733" y="6269038"/>
            <a:ext cx="38608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a:defRPr/>
            </a:pPr>
            <a:endParaRPr lang="en-US" dirty="0"/>
          </a:p>
        </p:txBody>
      </p:sp>
      <p:grpSp>
        <p:nvGrpSpPr>
          <p:cNvPr id="8" name="Group 6"/>
          <p:cNvGrpSpPr>
            <a:grpSpLocks/>
          </p:cNvGrpSpPr>
          <p:nvPr/>
        </p:nvGrpSpPr>
        <p:grpSpPr bwMode="auto">
          <a:xfrm>
            <a:off x="-2117" y="6034088"/>
            <a:ext cx="10460568" cy="850900"/>
            <a:chOff x="0" y="3792"/>
            <a:chExt cx="4942" cy="536"/>
          </a:xfrm>
        </p:grpSpPr>
        <p:sp>
          <p:nvSpPr>
            <p:cNvPr id="9"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en-US" dirty="0"/>
            </a:p>
          </p:txBody>
        </p:sp>
        <p:grpSp>
          <p:nvGrpSpPr>
            <p:cNvPr id="10" name="Group 8"/>
            <p:cNvGrpSpPr>
              <a:grpSpLocks/>
            </p:cNvGrpSpPr>
            <p:nvPr userDrawn="1"/>
          </p:nvGrpSpPr>
          <p:grpSpPr bwMode="auto">
            <a:xfrm>
              <a:off x="2486" y="3792"/>
              <a:ext cx="2456" cy="536"/>
              <a:chOff x="2486" y="3792"/>
              <a:chExt cx="2456" cy="536"/>
            </a:xfrm>
          </p:grpSpPr>
          <p:sp>
            <p:nvSpPr>
              <p:cNvPr id="12" name="Freeform 9"/>
              <p:cNvSpPr>
                <a:spLocks/>
              </p:cNvSpPr>
              <p:nvPr userDrawn="1"/>
            </p:nvSpPr>
            <p:spPr bwMode="ltGray">
              <a:xfrm>
                <a:off x="3948" y="3799"/>
                <a:ext cx="994" cy="529"/>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592" y="527"/>
                  </a:cxn>
                  <a:cxn ang="0">
                    <a:pos x="994" y="529"/>
                  </a:cxn>
                  <a:cxn ang="0">
                    <a:pos x="828" y="473"/>
                  </a:cxn>
                  <a:cxn ang="0">
                    <a:pos x="636" y="373"/>
                  </a:cxn>
                </a:cxnLst>
                <a:rect l="0" t="0" r="r" b="b"/>
                <a:pathLst>
                  <a:path w="994" h="529">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592" y="527"/>
                    </a:lnTo>
                    <a:lnTo>
                      <a:pt x="994" y="529"/>
                    </a:lnTo>
                    <a:lnTo>
                      <a:pt x="828" y="473"/>
                    </a:lnTo>
                    <a:lnTo>
                      <a:pt x="636" y="373"/>
                    </a:lnTo>
                    <a:close/>
                  </a:path>
                </a:pathLst>
              </a:custGeom>
              <a:solidFill>
                <a:schemeClr val="bg2"/>
              </a:solidFill>
              <a:ln w="9525">
                <a:noFill/>
                <a:round/>
                <a:headEnd/>
                <a:tailEnd/>
              </a:ln>
            </p:spPr>
            <p:txBody>
              <a:bodyPr/>
              <a:lstStyle/>
              <a:p>
                <a:pPr>
                  <a:defRPr/>
                </a:pPr>
                <a:endParaRPr lang="en-US" dirty="0"/>
              </a:p>
            </p:txBody>
          </p:sp>
          <p:sp>
            <p:nvSpPr>
              <p:cNvPr id="13"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a:defRPr/>
                </a:pPr>
                <a:endParaRPr lang="en-US" dirty="0"/>
              </a:p>
            </p:txBody>
          </p:sp>
          <p:sp>
            <p:nvSpPr>
              <p:cNvPr id="14"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a:defRPr/>
                </a:pPr>
                <a:endParaRPr lang="en-US" dirty="0"/>
              </a:p>
            </p:txBody>
          </p:sp>
          <p:sp>
            <p:nvSpPr>
              <p:cNvPr id="15"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a:defRPr/>
                </a:pPr>
                <a:endParaRPr lang="en-US" dirty="0"/>
              </a:p>
            </p:txBody>
          </p:sp>
          <p:sp>
            <p:nvSpPr>
              <p:cNvPr id="16"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a:defRPr/>
                </a:pPr>
                <a:endParaRPr lang="en-US" dirty="0"/>
              </a:p>
            </p:txBody>
          </p:sp>
        </p:grpSp>
        <p:sp>
          <p:nvSpPr>
            <p:cNvPr id="11"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en-US" dirty="0"/>
            </a:p>
          </p:txBody>
        </p:sp>
      </p:grpSp>
      <p:grpSp>
        <p:nvGrpSpPr>
          <p:cNvPr id="17" name="Group 15"/>
          <p:cNvGrpSpPr>
            <a:grpSpLocks/>
          </p:cNvGrpSpPr>
          <p:nvPr/>
        </p:nvGrpSpPr>
        <p:grpSpPr bwMode="auto">
          <a:xfrm>
            <a:off x="836085" y="6021388"/>
            <a:ext cx="7579783" cy="849312"/>
            <a:chOff x="395" y="3793"/>
            <a:chExt cx="3581" cy="535"/>
          </a:xfrm>
        </p:grpSpPr>
        <p:sp>
          <p:nvSpPr>
            <p:cNvPr id="18" name="Freeform 16"/>
            <p:cNvSpPr>
              <a:spLocks/>
            </p:cNvSpPr>
            <p:nvPr userDrawn="1"/>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a:defRPr/>
              </a:pPr>
              <a:endParaRPr lang="en-US" dirty="0"/>
            </a:p>
          </p:txBody>
        </p:sp>
        <p:sp>
          <p:nvSpPr>
            <p:cNvPr id="19" name="Freeform 17"/>
            <p:cNvSpPr>
              <a:spLocks/>
            </p:cNvSpPr>
            <p:nvPr userDrawn="1"/>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a:defRPr/>
              </a:pPr>
              <a:endParaRPr lang="en-US" dirty="0"/>
            </a:p>
          </p:txBody>
        </p:sp>
        <p:sp>
          <p:nvSpPr>
            <p:cNvPr id="20" name="Freeform 18"/>
            <p:cNvSpPr>
              <a:spLocks/>
            </p:cNvSpPr>
            <p:nvPr userDrawn="1"/>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a:defRPr/>
              </a:pPr>
              <a:endParaRPr lang="en-US" dirty="0"/>
            </a:p>
          </p:txBody>
        </p:sp>
        <p:sp>
          <p:nvSpPr>
            <p:cNvPr id="21" name="Freeform 19"/>
            <p:cNvSpPr>
              <a:spLocks/>
            </p:cNvSpPr>
            <p:nvPr userDrawn="1"/>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a:defRPr/>
              </a:pPr>
              <a:endParaRPr lang="en-US" dirty="0"/>
            </a:p>
          </p:txBody>
        </p:sp>
        <p:sp>
          <p:nvSpPr>
            <p:cNvPr id="22" name="Freeform 20"/>
            <p:cNvSpPr>
              <a:spLocks/>
            </p:cNvSpPr>
            <p:nvPr userDrawn="1"/>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a:defRPr/>
              </a:pPr>
              <a:endParaRPr lang="en-US" dirty="0"/>
            </a:p>
          </p:txBody>
        </p:sp>
        <p:sp>
          <p:nvSpPr>
            <p:cNvPr id="23" name="Freeform 21"/>
            <p:cNvSpPr>
              <a:spLocks/>
            </p:cNvSpPr>
            <p:nvPr userDrawn="1"/>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a:defRPr/>
              </a:pPr>
              <a:endParaRPr lang="en-US" dirty="0"/>
            </a:p>
          </p:txBody>
        </p:sp>
      </p:grpSp>
      <p:sp>
        <p:nvSpPr>
          <p:cNvPr id="58390" name="Rectangle 22"/>
          <p:cNvSpPr>
            <a:spLocks noGrp="1" noChangeArrowheads="1"/>
          </p:cNvSpPr>
          <p:nvPr>
            <p:ph type="ctrTitle" sz="quarter"/>
          </p:nvPr>
        </p:nvSpPr>
        <p:spPr>
          <a:xfrm>
            <a:off x="609600" y="1447801"/>
            <a:ext cx="10972800" cy="1736725"/>
          </a:xfrm>
        </p:spPr>
        <p:txBody>
          <a:bodyPr/>
          <a:lstStyle>
            <a:lvl1pPr>
              <a:defRPr sz="5400"/>
            </a:lvl1pPr>
          </a:lstStyle>
          <a:p>
            <a:r>
              <a:rPr lang="en-US"/>
              <a:t>Click to edit Master title style</a:t>
            </a:r>
          </a:p>
        </p:txBody>
      </p:sp>
      <p:sp>
        <p:nvSpPr>
          <p:cNvPr id="58391" name="Rectangle 23"/>
          <p:cNvSpPr>
            <a:spLocks noGrp="1" noChangeArrowheads="1"/>
          </p:cNvSpPr>
          <p:nvPr>
            <p:ph type="subTitle" sz="quarter" idx="1"/>
          </p:nvPr>
        </p:nvSpPr>
        <p:spPr>
          <a:xfrm>
            <a:off x="1828800" y="3429000"/>
            <a:ext cx="8534400" cy="1752600"/>
          </a:xfrm>
        </p:spPr>
        <p:txBody>
          <a:bodyPr/>
          <a:lstStyle>
            <a:lvl1pPr marL="0" indent="0" algn="ctr">
              <a:buFontTx/>
              <a:buNone/>
              <a:defRPr>
                <a:effectLst>
                  <a:outerShdw blurRad="38100" dist="38100" dir="2700000" algn="tl">
                    <a:srgbClr val="000000"/>
                  </a:outerShdw>
                </a:effectLst>
              </a:defRPr>
            </a:lvl1pPr>
          </a:lstStyle>
          <a:p>
            <a:r>
              <a:rPr lang="en-US"/>
              <a:t>Click to edit Master subtitle style</a:t>
            </a:r>
          </a:p>
        </p:txBody>
      </p:sp>
      <p:sp>
        <p:nvSpPr>
          <p:cNvPr id="24" name="Rectangle 24"/>
          <p:cNvSpPr>
            <a:spLocks noGrp="1" noChangeArrowheads="1"/>
          </p:cNvSpPr>
          <p:nvPr>
            <p:ph type="dt" sz="quarter" idx="10"/>
          </p:nvPr>
        </p:nvSpPr>
        <p:spPr/>
        <p:txBody>
          <a:bodyPr/>
          <a:lstStyle>
            <a:lvl1pPr>
              <a:defRPr smtClean="0"/>
            </a:lvl1pPr>
          </a:lstStyle>
          <a:p>
            <a:pPr>
              <a:defRPr/>
            </a:pPr>
            <a:endParaRPr lang="en-US" dirty="0"/>
          </a:p>
        </p:txBody>
      </p:sp>
      <p:sp>
        <p:nvSpPr>
          <p:cNvPr id="25" name="Rectangle 25"/>
          <p:cNvSpPr>
            <a:spLocks noGrp="1" noChangeArrowheads="1"/>
          </p:cNvSpPr>
          <p:nvPr>
            <p:ph type="sldNum" sz="quarter" idx="11"/>
          </p:nvPr>
        </p:nvSpPr>
        <p:spPr/>
        <p:txBody>
          <a:bodyPr/>
          <a:lstStyle>
            <a:lvl1pPr>
              <a:defRPr smtClean="0"/>
            </a:lvl1pPr>
          </a:lstStyle>
          <a:p>
            <a:pPr>
              <a:defRPr/>
            </a:pPr>
            <a:fld id="{1DC1A1B7-325C-4BC2-BB16-97769B9704D7}" type="slidenum">
              <a:rPr lang="en-US"/>
              <a:pPr>
                <a:defRPr/>
              </a:pPr>
              <a:t>‹#›</a:t>
            </a:fld>
            <a:endParaRPr lang="en-US" dirty="0"/>
          </a:p>
        </p:txBody>
      </p:sp>
      <p:sp>
        <p:nvSpPr>
          <p:cNvPr id="26" name="Rectangle 26"/>
          <p:cNvSpPr>
            <a:spLocks noGrp="1" noChangeArrowheads="1"/>
          </p:cNvSpPr>
          <p:nvPr>
            <p:ph type="ftr" sz="quarter" idx="12"/>
          </p:nvPr>
        </p:nvSpPr>
        <p:spPr/>
        <p:txBody>
          <a:bodyPr/>
          <a:lstStyle>
            <a:lvl1pPr>
              <a:defRPr smtClean="0"/>
            </a:lvl1pPr>
          </a:lstStyle>
          <a:p>
            <a:pPr>
              <a:defRPr/>
            </a:pP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B6EFCA14-B532-41E9-B362-B3D555C18BA7}"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28600"/>
            <a:ext cx="27432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28600"/>
            <a:ext cx="80264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E9F66412-7F99-47F3-844C-CA9CB620B688}" type="slidenum">
              <a:rPr lang="en-US"/>
              <a:pPr>
                <a:defRPr/>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28600"/>
            <a:ext cx="10972800" cy="5867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26"/>
          <p:cNvSpPr>
            <a:spLocks noGrp="1" noChangeArrowheads="1"/>
          </p:cNvSpPr>
          <p:nvPr>
            <p:ph type="sldNum" sz="quarter" idx="12"/>
          </p:nvPr>
        </p:nvSpPr>
        <p:spPr>
          <a:ln/>
        </p:spPr>
        <p:txBody>
          <a:bodyPr/>
          <a:lstStyle>
            <a:lvl1pPr>
              <a:defRPr/>
            </a:lvl1pPr>
          </a:lstStyle>
          <a:p>
            <a:pPr>
              <a:defRPr/>
            </a:pPr>
            <a:fld id="{AB6D5EC9-8A6E-4564-A6E4-C88FE0AD2226}" type="slidenum">
              <a:rPr lang="en-US"/>
              <a:pPr>
                <a:defRPr/>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8467" y="20638"/>
            <a:ext cx="12192000" cy="6858000"/>
            <a:chOff x="0" y="0"/>
            <a:chExt cx="5760" cy="4320"/>
          </a:xfrm>
        </p:grpSpPr>
        <p:sp>
          <p:nvSpPr>
            <p:cNvPr id="5"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6"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7" name="Freeform 5"/>
          <p:cNvSpPr>
            <a:spLocks/>
          </p:cNvSpPr>
          <p:nvPr/>
        </p:nvSpPr>
        <p:spPr bwMode="hidden">
          <a:xfrm>
            <a:off x="8322733" y="6269038"/>
            <a:ext cx="38608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nvGrpSpPr>
          <p:cNvPr id="8" name="Group 6"/>
          <p:cNvGrpSpPr>
            <a:grpSpLocks/>
          </p:cNvGrpSpPr>
          <p:nvPr/>
        </p:nvGrpSpPr>
        <p:grpSpPr bwMode="auto">
          <a:xfrm>
            <a:off x="-2117" y="6034088"/>
            <a:ext cx="10460568" cy="850900"/>
            <a:chOff x="0" y="3792"/>
            <a:chExt cx="4942" cy="536"/>
          </a:xfrm>
        </p:grpSpPr>
        <p:sp>
          <p:nvSpPr>
            <p:cNvPr id="9"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nvGrpSpPr>
            <p:cNvPr id="10" name="Group 8"/>
            <p:cNvGrpSpPr>
              <a:grpSpLocks/>
            </p:cNvGrpSpPr>
            <p:nvPr userDrawn="1"/>
          </p:nvGrpSpPr>
          <p:grpSpPr bwMode="auto">
            <a:xfrm>
              <a:off x="2486" y="3792"/>
              <a:ext cx="2456" cy="536"/>
              <a:chOff x="2486" y="3792"/>
              <a:chExt cx="2456" cy="536"/>
            </a:xfrm>
          </p:grpSpPr>
          <p:sp>
            <p:nvSpPr>
              <p:cNvPr id="12" name="Freeform 9"/>
              <p:cNvSpPr>
                <a:spLocks/>
              </p:cNvSpPr>
              <p:nvPr userDrawn="1"/>
            </p:nvSpPr>
            <p:spPr bwMode="ltGray">
              <a:xfrm>
                <a:off x="3948" y="3799"/>
                <a:ext cx="994" cy="529"/>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592" y="527"/>
                  </a:cxn>
                  <a:cxn ang="0">
                    <a:pos x="994" y="529"/>
                  </a:cxn>
                  <a:cxn ang="0">
                    <a:pos x="828" y="473"/>
                  </a:cxn>
                  <a:cxn ang="0">
                    <a:pos x="636" y="373"/>
                  </a:cxn>
                </a:cxnLst>
                <a:rect l="0" t="0" r="r" b="b"/>
                <a:pathLst>
                  <a:path w="994" h="529">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592" y="527"/>
                    </a:lnTo>
                    <a:lnTo>
                      <a:pt x="994" y="529"/>
                    </a:lnTo>
                    <a:lnTo>
                      <a:pt x="828" y="473"/>
                    </a:lnTo>
                    <a:lnTo>
                      <a:pt x="636" y="373"/>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3"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4"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5"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6"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11"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grpSp>
        <p:nvGrpSpPr>
          <p:cNvPr id="17" name="Group 15"/>
          <p:cNvGrpSpPr>
            <a:grpSpLocks/>
          </p:cNvGrpSpPr>
          <p:nvPr/>
        </p:nvGrpSpPr>
        <p:grpSpPr bwMode="auto">
          <a:xfrm>
            <a:off x="836085" y="6021388"/>
            <a:ext cx="7579783" cy="849312"/>
            <a:chOff x="395" y="3793"/>
            <a:chExt cx="3581" cy="535"/>
          </a:xfrm>
        </p:grpSpPr>
        <p:sp>
          <p:nvSpPr>
            <p:cNvPr id="18" name="Freeform 16"/>
            <p:cNvSpPr>
              <a:spLocks/>
            </p:cNvSpPr>
            <p:nvPr userDrawn="1"/>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9" name="Freeform 17"/>
            <p:cNvSpPr>
              <a:spLocks/>
            </p:cNvSpPr>
            <p:nvPr userDrawn="1"/>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20" name="Freeform 18"/>
            <p:cNvSpPr>
              <a:spLocks/>
            </p:cNvSpPr>
            <p:nvPr userDrawn="1"/>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21" name="Freeform 19"/>
            <p:cNvSpPr>
              <a:spLocks/>
            </p:cNvSpPr>
            <p:nvPr userDrawn="1"/>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22" name="Freeform 20"/>
            <p:cNvSpPr>
              <a:spLocks/>
            </p:cNvSpPr>
            <p:nvPr userDrawn="1"/>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23" name="Freeform 21"/>
            <p:cNvSpPr>
              <a:spLocks/>
            </p:cNvSpPr>
            <p:nvPr userDrawn="1"/>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58390" name="Rectangle 22"/>
          <p:cNvSpPr>
            <a:spLocks noGrp="1" noChangeArrowheads="1"/>
          </p:cNvSpPr>
          <p:nvPr>
            <p:ph type="ctrTitle" sz="quarter"/>
          </p:nvPr>
        </p:nvSpPr>
        <p:spPr>
          <a:xfrm>
            <a:off x="609600" y="1447801"/>
            <a:ext cx="10972800" cy="1736725"/>
          </a:xfrm>
        </p:spPr>
        <p:txBody>
          <a:bodyPr/>
          <a:lstStyle>
            <a:lvl1pPr>
              <a:defRPr sz="5400"/>
            </a:lvl1pPr>
          </a:lstStyle>
          <a:p>
            <a:r>
              <a:rPr lang="en-US"/>
              <a:t>Click to edit Master title style</a:t>
            </a:r>
          </a:p>
        </p:txBody>
      </p:sp>
      <p:sp>
        <p:nvSpPr>
          <p:cNvPr id="58391" name="Rectangle 23"/>
          <p:cNvSpPr>
            <a:spLocks noGrp="1" noChangeArrowheads="1"/>
          </p:cNvSpPr>
          <p:nvPr>
            <p:ph type="subTitle" sz="quarter" idx="1"/>
          </p:nvPr>
        </p:nvSpPr>
        <p:spPr>
          <a:xfrm>
            <a:off x="1828800" y="3429000"/>
            <a:ext cx="8534400" cy="1752600"/>
          </a:xfrm>
        </p:spPr>
        <p:txBody>
          <a:bodyPr/>
          <a:lstStyle>
            <a:lvl1pPr marL="0" indent="0" algn="ctr">
              <a:buFontTx/>
              <a:buNone/>
              <a:defRPr>
                <a:effectLst>
                  <a:outerShdw blurRad="38100" dist="38100" dir="2700000" algn="tl">
                    <a:srgbClr val="000000"/>
                  </a:outerShdw>
                </a:effectLst>
              </a:defRPr>
            </a:lvl1pPr>
          </a:lstStyle>
          <a:p>
            <a:r>
              <a:rPr lang="en-US"/>
              <a:t>Click to edit Master subtitle style</a:t>
            </a:r>
          </a:p>
        </p:txBody>
      </p:sp>
      <p:sp>
        <p:nvSpPr>
          <p:cNvPr id="24" name="Rectangle 24"/>
          <p:cNvSpPr>
            <a:spLocks noGrp="1" noChangeArrowheads="1"/>
          </p:cNvSpPr>
          <p:nvPr>
            <p:ph type="dt" sz="quarter" idx="10"/>
          </p:nvPr>
        </p:nvSpPr>
        <p:spPr/>
        <p:txBody>
          <a:bodyPr/>
          <a:lstStyle>
            <a:lvl1pPr>
              <a:defRPr smtClean="0"/>
            </a:lvl1pPr>
          </a:lstStyle>
          <a:p>
            <a:pPr>
              <a:defRPr/>
            </a:pPr>
            <a:endParaRPr lang="en-US" dirty="0">
              <a:solidFill>
                <a:srgbClr val="FFFFFF"/>
              </a:solidFill>
            </a:endParaRPr>
          </a:p>
        </p:txBody>
      </p:sp>
      <p:sp>
        <p:nvSpPr>
          <p:cNvPr id="25" name="Rectangle 25"/>
          <p:cNvSpPr>
            <a:spLocks noGrp="1" noChangeArrowheads="1"/>
          </p:cNvSpPr>
          <p:nvPr>
            <p:ph type="sldNum" sz="quarter" idx="11"/>
          </p:nvPr>
        </p:nvSpPr>
        <p:spPr/>
        <p:txBody>
          <a:bodyPr/>
          <a:lstStyle>
            <a:lvl1pPr>
              <a:defRPr smtClean="0"/>
            </a:lvl1pPr>
          </a:lstStyle>
          <a:p>
            <a:pPr>
              <a:defRPr/>
            </a:pPr>
            <a:fld id="{1DC1A1B7-325C-4BC2-BB16-97769B9704D7}" type="slidenum">
              <a:rPr lang="en-US">
                <a:solidFill>
                  <a:srgbClr val="FFFFFF"/>
                </a:solidFill>
              </a:rPr>
              <a:pPr>
                <a:defRPr/>
              </a:pPr>
              <a:t>‹#›</a:t>
            </a:fld>
            <a:endParaRPr lang="en-US" dirty="0">
              <a:solidFill>
                <a:srgbClr val="FFFFFF"/>
              </a:solidFill>
            </a:endParaRPr>
          </a:p>
        </p:txBody>
      </p:sp>
      <p:sp>
        <p:nvSpPr>
          <p:cNvPr id="26" name="Rectangle 26"/>
          <p:cNvSpPr>
            <a:spLocks noGrp="1" noChangeArrowheads="1"/>
          </p:cNvSpPr>
          <p:nvPr>
            <p:ph type="ftr" sz="quarter" idx="12"/>
          </p:nvPr>
        </p:nvSpPr>
        <p:spPr/>
        <p:txBody>
          <a:bodyPr/>
          <a:lstStyle>
            <a:lvl1pPr>
              <a:defRPr smtClean="0"/>
            </a:lvl1pPr>
          </a:lstStyle>
          <a:p>
            <a:pPr>
              <a:defRPr/>
            </a:pPr>
            <a:endParaRPr lang="en-US" dirty="0">
              <a:solidFill>
                <a:srgbClr val="FFFFFF"/>
              </a:solidFill>
            </a:endParaRPr>
          </a:p>
        </p:txBody>
      </p:sp>
    </p:spTree>
    <p:extLst>
      <p:ext uri="{BB962C8B-B14F-4D97-AF65-F5344CB8AC3E}">
        <p14:creationId xmlns:p14="http://schemas.microsoft.com/office/powerpoint/2010/main" val="5292517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B939AA26-F120-4EAC-8FF7-3E0ED4AAA0BB}"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41452841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E99B5862-7B3B-46F9-ABA4-DB7E183A5F87}"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4222493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7" name="Rectangle 26"/>
          <p:cNvSpPr>
            <a:spLocks noGrp="1" noChangeArrowheads="1"/>
          </p:cNvSpPr>
          <p:nvPr>
            <p:ph type="sldNum" sz="quarter" idx="12"/>
          </p:nvPr>
        </p:nvSpPr>
        <p:spPr>
          <a:ln/>
        </p:spPr>
        <p:txBody>
          <a:bodyPr/>
          <a:lstStyle>
            <a:lvl1pPr>
              <a:defRPr/>
            </a:lvl1pPr>
          </a:lstStyle>
          <a:p>
            <a:pPr>
              <a:defRPr/>
            </a:pPr>
            <a:fld id="{3FD90DE7-1F95-490D-8C4E-9764013E9666}"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8400450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8"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9" name="Rectangle 26"/>
          <p:cNvSpPr>
            <a:spLocks noGrp="1" noChangeArrowheads="1"/>
          </p:cNvSpPr>
          <p:nvPr>
            <p:ph type="sldNum" sz="quarter" idx="12"/>
          </p:nvPr>
        </p:nvSpPr>
        <p:spPr>
          <a:ln/>
        </p:spPr>
        <p:txBody>
          <a:bodyPr/>
          <a:lstStyle>
            <a:lvl1pPr>
              <a:defRPr/>
            </a:lvl1pPr>
          </a:lstStyle>
          <a:p>
            <a:pPr>
              <a:defRPr/>
            </a:pPr>
            <a:fld id="{9656F464-9AEB-4CD3-84BF-56CF33D7C7F8}"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8768907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5" name="Rectangle 26"/>
          <p:cNvSpPr>
            <a:spLocks noGrp="1" noChangeArrowheads="1"/>
          </p:cNvSpPr>
          <p:nvPr>
            <p:ph type="sldNum" sz="quarter" idx="12"/>
          </p:nvPr>
        </p:nvSpPr>
        <p:spPr>
          <a:ln/>
        </p:spPr>
        <p:txBody>
          <a:bodyPr/>
          <a:lstStyle>
            <a:lvl1pPr>
              <a:defRPr/>
            </a:lvl1pPr>
          </a:lstStyle>
          <a:p>
            <a:pPr>
              <a:defRPr/>
            </a:pPr>
            <a:fld id="{99F62AB5-D548-4F98-84ED-9BC4CBFD44AC}"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28234944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3"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4" name="Rectangle 26"/>
          <p:cNvSpPr>
            <a:spLocks noGrp="1" noChangeArrowheads="1"/>
          </p:cNvSpPr>
          <p:nvPr>
            <p:ph type="sldNum" sz="quarter" idx="12"/>
          </p:nvPr>
        </p:nvSpPr>
        <p:spPr>
          <a:ln/>
        </p:spPr>
        <p:txBody>
          <a:bodyPr/>
          <a:lstStyle>
            <a:lvl1pPr>
              <a:defRPr/>
            </a:lvl1pPr>
          </a:lstStyle>
          <a:p>
            <a:pPr>
              <a:defRPr/>
            </a:pPr>
            <a:fld id="{391A8B4F-E3A7-45E5-ACCF-357168C29989}"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0863893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B939AA26-F120-4EAC-8FF7-3E0ED4AAA0BB}" type="slidenum">
              <a:rPr lang="en-US"/>
              <a:pPr>
                <a:defRPr/>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7" name="Rectangle 26"/>
          <p:cNvSpPr>
            <a:spLocks noGrp="1" noChangeArrowheads="1"/>
          </p:cNvSpPr>
          <p:nvPr>
            <p:ph type="sldNum" sz="quarter" idx="12"/>
          </p:nvPr>
        </p:nvSpPr>
        <p:spPr>
          <a:ln/>
        </p:spPr>
        <p:txBody>
          <a:bodyPr/>
          <a:lstStyle>
            <a:lvl1pPr>
              <a:defRPr/>
            </a:lvl1pPr>
          </a:lstStyle>
          <a:p>
            <a:pPr>
              <a:defRPr/>
            </a:pPr>
            <a:fld id="{02848C6A-7587-4ED9-8370-E99A1FF4FF40}"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95647715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7" name="Rectangle 26"/>
          <p:cNvSpPr>
            <a:spLocks noGrp="1" noChangeArrowheads="1"/>
          </p:cNvSpPr>
          <p:nvPr>
            <p:ph type="sldNum" sz="quarter" idx="12"/>
          </p:nvPr>
        </p:nvSpPr>
        <p:spPr>
          <a:ln/>
        </p:spPr>
        <p:txBody>
          <a:bodyPr/>
          <a:lstStyle>
            <a:lvl1pPr>
              <a:defRPr/>
            </a:lvl1pPr>
          </a:lstStyle>
          <a:p>
            <a:pPr>
              <a:defRPr/>
            </a:pPr>
            <a:fld id="{1709BBAD-74FA-4056-AAA3-D58B2879018F}"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7375321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B6EFCA14-B532-41E9-B362-B3D555C18BA7}"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83512283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28600"/>
            <a:ext cx="27432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28600"/>
            <a:ext cx="80264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E9F66412-7F99-47F3-844C-CA9CB620B688}"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92637879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28600"/>
            <a:ext cx="10972800" cy="5867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5" name="Rectangle 26"/>
          <p:cNvSpPr>
            <a:spLocks noGrp="1" noChangeArrowheads="1"/>
          </p:cNvSpPr>
          <p:nvPr>
            <p:ph type="sldNum" sz="quarter" idx="12"/>
          </p:nvPr>
        </p:nvSpPr>
        <p:spPr>
          <a:ln/>
        </p:spPr>
        <p:txBody>
          <a:bodyPr/>
          <a:lstStyle>
            <a:lvl1pPr>
              <a:defRPr/>
            </a:lvl1pPr>
          </a:lstStyle>
          <a:p>
            <a:pPr>
              <a:defRPr/>
            </a:pPr>
            <a:fld id="{AB6D5EC9-8A6E-4564-A6E4-C88FE0AD2226}"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57021302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711200" y="1371600"/>
            <a:ext cx="10468864"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6A6B80C8-9C17-4C8D-80FA-039A6827A3A1}" type="datetimeFigureOut">
              <a:rPr lang="en-US" smtClean="0">
                <a:solidFill>
                  <a:srgbClr val="DBF5F9">
                    <a:shade val="90000"/>
                  </a:srgbClr>
                </a:solidFill>
              </a:rPr>
              <a:pPr/>
              <a:t>8/14/2026</a:t>
            </a:fld>
            <a:endParaRPr lang="en-US">
              <a:solidFill>
                <a:srgbClr val="DBF5F9">
                  <a:shade val="90000"/>
                </a:srgbClr>
              </a:solidFill>
            </a:endParaRPr>
          </a:p>
        </p:txBody>
      </p:sp>
      <p:sp>
        <p:nvSpPr>
          <p:cNvPr id="19" name="Footer Placeholder 18"/>
          <p:cNvSpPr>
            <a:spLocks noGrp="1"/>
          </p:cNvSpPr>
          <p:nvPr>
            <p:ph type="ftr" sz="quarter" idx="11"/>
          </p:nvPr>
        </p:nvSpPr>
        <p:spPr/>
        <p:txBody>
          <a:bodyPr/>
          <a:lstStyle/>
          <a:p>
            <a:endParaRPr lang="en-US">
              <a:solidFill>
                <a:srgbClr val="DBF5F9">
                  <a:shade val="90000"/>
                </a:srgbClr>
              </a:solidFill>
            </a:endParaRPr>
          </a:p>
        </p:txBody>
      </p:sp>
      <p:sp>
        <p:nvSpPr>
          <p:cNvPr id="27" name="Slide Number Placeholder 26"/>
          <p:cNvSpPr>
            <a:spLocks noGrp="1"/>
          </p:cNvSpPr>
          <p:nvPr>
            <p:ph type="sldNum" sz="quarter" idx="12"/>
          </p:nvPr>
        </p:nvSpPr>
        <p:spPr/>
        <p:txBody>
          <a:bodyPr/>
          <a:lstStyle/>
          <a:p>
            <a:fld id="{41426CE2-90E3-4B1E-80FF-F519754C6738}" type="slidenum">
              <a:rPr lang="en-US" smtClean="0">
                <a:solidFill>
                  <a:srgbClr val="DBF5F9">
                    <a:shade val="90000"/>
                  </a:srgbClr>
                </a:solidFill>
              </a:rPr>
              <a:pPr/>
              <a:t>‹#›</a:t>
            </a:fld>
            <a:endParaRPr lang="en-US">
              <a:solidFill>
                <a:srgbClr val="DBF5F9">
                  <a:shade val="90000"/>
                </a:srgbClr>
              </a:solidFill>
            </a:endParaRPr>
          </a:p>
        </p:txBody>
      </p:sp>
    </p:spTree>
    <p:extLst>
      <p:ext uri="{BB962C8B-B14F-4D97-AF65-F5344CB8AC3E}">
        <p14:creationId xmlns:p14="http://schemas.microsoft.com/office/powerpoint/2010/main" val="2084525885"/>
      </p:ext>
    </p:extLst>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8/14/2026</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340096903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07136" y="1316736"/>
            <a:ext cx="103632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707136" y="2704664"/>
            <a:ext cx="103632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DBF5F9">
                    <a:shade val="90000"/>
                  </a:srgbClr>
                </a:solidFill>
              </a:rPr>
              <a:pPr/>
              <a:t>8/14/2026</a:t>
            </a:fld>
            <a:endParaRPr lang="en-US">
              <a:solidFill>
                <a:srgbClr val="DBF5F9">
                  <a:shade val="90000"/>
                </a:srgbClr>
              </a:solidFill>
            </a:endParaRPr>
          </a:p>
        </p:txBody>
      </p:sp>
      <p:sp>
        <p:nvSpPr>
          <p:cNvPr id="5" name="Footer Placeholder 4"/>
          <p:cNvSpPr>
            <a:spLocks noGrp="1"/>
          </p:cNvSpPr>
          <p:nvPr>
            <p:ph type="ftr" sz="quarter" idx="11"/>
          </p:nvPr>
        </p:nvSpPr>
        <p:spPr/>
        <p:txBody>
          <a:bodyPr/>
          <a:lstStyle/>
          <a:p>
            <a:endParaRPr lang="en-US">
              <a:solidFill>
                <a:srgbClr val="DBF5F9">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DBF5F9">
                    <a:shade val="90000"/>
                  </a:srgbClr>
                </a:solidFill>
              </a:rPr>
              <a:pPr/>
              <a:t>‹#›</a:t>
            </a:fld>
            <a:endParaRPr lang="en-US">
              <a:solidFill>
                <a:srgbClr val="DBF5F9">
                  <a:shade val="90000"/>
                </a:srgbClr>
              </a:solidFill>
            </a:endParaRPr>
          </a:p>
        </p:txBody>
      </p:sp>
    </p:spTree>
    <p:extLst>
      <p:ext uri="{BB962C8B-B14F-4D97-AF65-F5344CB8AC3E}">
        <p14:creationId xmlns:p14="http://schemas.microsoft.com/office/powerpoint/2010/main" val="1490270681"/>
      </p:ext>
    </p:extLst>
  </p:cSld>
  <p:clrMapOvr>
    <a:overrideClrMapping bg1="dk1" tx1="lt1" bg2="dk2" tx2="lt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a:lstStyle/>
          <a:p>
            <a:r>
              <a:rPr kumimoji="0" lang="en-US"/>
              <a:t>Click to edit Master title style</a:t>
            </a:r>
          </a:p>
        </p:txBody>
      </p:sp>
      <p:sp>
        <p:nvSpPr>
          <p:cNvPr id="3" name="Content Placeholder 2"/>
          <p:cNvSpPr>
            <a:spLocks noGrp="1"/>
          </p:cNvSpPr>
          <p:nvPr>
            <p:ph sz="half" idx="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8/14/2026</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1611119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609600" y="1855248"/>
            <a:ext cx="5386917"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6193368" y="1859758"/>
            <a:ext cx="5389033"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6A6B80C8-9C17-4C8D-80FA-039A6827A3A1}" type="datetimeFigureOut">
              <a:rPr lang="en-US" smtClean="0">
                <a:solidFill>
                  <a:srgbClr val="04617B">
                    <a:shade val="90000"/>
                  </a:srgbClr>
                </a:solidFill>
              </a:rPr>
              <a:pPr/>
              <a:t>8/14/2026</a:t>
            </a:fld>
            <a:endParaRPr lang="en-US">
              <a:solidFill>
                <a:srgbClr val="04617B">
                  <a:shade val="90000"/>
                </a:srgbClr>
              </a:solidFill>
            </a:endParaRPr>
          </a:p>
        </p:txBody>
      </p:sp>
      <p:sp>
        <p:nvSpPr>
          <p:cNvPr id="8" name="Footer Placeholder 7"/>
          <p:cNvSpPr>
            <a:spLocks noGrp="1"/>
          </p:cNvSpPr>
          <p:nvPr>
            <p:ph type="ftr" sz="quarter" idx="11"/>
          </p:nvPr>
        </p:nvSpPr>
        <p:spPr/>
        <p:txBody>
          <a:bodyPr/>
          <a:lstStyle/>
          <a:p>
            <a:endParaRPr lang="en-US">
              <a:solidFill>
                <a:srgbClr val="04617B">
                  <a:shade val="90000"/>
                </a:srgbClr>
              </a:solidFill>
            </a:endParaRPr>
          </a:p>
        </p:txBody>
      </p:sp>
      <p:sp>
        <p:nvSpPr>
          <p:cNvPr id="9" name="Slide Number Placeholder 8"/>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19590249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E99B5862-7B3B-46F9-ABA4-DB7E183A5F87}" type="slidenum">
              <a:rPr lang="en-US"/>
              <a:pPr>
                <a:defRPr/>
              </a:pPr>
              <a:t>‹#›</a:t>
            </a:fld>
            <a:endParaRPr lang="en-US"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10744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6A6B80C8-9C17-4C8D-80FA-039A6827A3A1}" type="datetimeFigureOut">
              <a:rPr lang="en-US" smtClean="0">
                <a:solidFill>
                  <a:srgbClr val="04617B">
                    <a:shade val="90000"/>
                  </a:srgbClr>
                </a:solidFill>
              </a:rPr>
              <a:pPr/>
              <a:t>8/14/2026</a:t>
            </a:fld>
            <a:endParaRPr lang="en-US">
              <a:solidFill>
                <a:srgbClr val="04617B">
                  <a:shade val="90000"/>
                </a:srgbClr>
              </a:solidFill>
            </a:endParaRPr>
          </a:p>
        </p:txBody>
      </p:sp>
      <p:sp>
        <p:nvSpPr>
          <p:cNvPr id="4" name="Footer Placeholder 3"/>
          <p:cNvSpPr>
            <a:spLocks noGrp="1"/>
          </p:cNvSpPr>
          <p:nvPr>
            <p:ph type="ftr" sz="quarter" idx="11"/>
          </p:nvPr>
        </p:nvSpPr>
        <p:spPr/>
        <p:txBody>
          <a:bodyPr/>
          <a:lstStyle/>
          <a:p>
            <a:endParaRPr lang="en-US">
              <a:solidFill>
                <a:srgbClr val="04617B">
                  <a:shade val="90000"/>
                </a:srgbClr>
              </a:solidFill>
            </a:endParaRPr>
          </a:p>
        </p:txBody>
      </p:sp>
      <p:sp>
        <p:nvSpPr>
          <p:cNvPr id="5" name="Slide Number Placeholder 4"/>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160791454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A6B80C8-9C17-4C8D-80FA-039A6827A3A1}" type="datetimeFigureOut">
              <a:rPr lang="en-US" smtClean="0">
                <a:solidFill>
                  <a:srgbClr val="04617B">
                    <a:shade val="90000"/>
                  </a:srgbClr>
                </a:solidFill>
              </a:rPr>
              <a:pPr/>
              <a:t>8/14/2026</a:t>
            </a:fld>
            <a:endParaRPr lang="en-US">
              <a:solidFill>
                <a:srgbClr val="04617B">
                  <a:shade val="90000"/>
                </a:srgbClr>
              </a:solidFill>
            </a:endParaRPr>
          </a:p>
        </p:txBody>
      </p:sp>
      <p:sp>
        <p:nvSpPr>
          <p:cNvPr id="3" name="Footer Placeholder 2"/>
          <p:cNvSpPr>
            <a:spLocks noGrp="1"/>
          </p:cNvSpPr>
          <p:nvPr>
            <p:ph type="ftr" sz="quarter" idx="11"/>
          </p:nvPr>
        </p:nvSpPr>
        <p:spPr/>
        <p:txBody>
          <a:bodyPr/>
          <a:lstStyle/>
          <a:p>
            <a:endParaRPr lang="en-US">
              <a:solidFill>
                <a:srgbClr val="04617B">
                  <a:shade val="90000"/>
                </a:srgbClr>
              </a:solidFill>
            </a:endParaRPr>
          </a:p>
        </p:txBody>
      </p:sp>
      <p:sp>
        <p:nvSpPr>
          <p:cNvPr id="4" name="Slide Number Placeholder 3"/>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86826432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514352"/>
            <a:ext cx="36576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8/14/2026</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30085870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4221004" y="1108077"/>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a:solidFill>
                <a:prstClr val="white"/>
              </a:solidFill>
            </a:endParaRPr>
          </a:p>
        </p:txBody>
      </p:sp>
      <p:sp>
        <p:nvSpPr>
          <p:cNvPr id="12" name="Right Triangle 11"/>
          <p:cNvSpPr/>
          <p:nvPr/>
        </p:nvSpPr>
        <p:spPr>
          <a:xfrm rot="420000" flipV="1">
            <a:off x="10672179" y="5359769"/>
            <a:ext cx="207264"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a:solidFill>
                <a:prstClr val="white"/>
              </a:solidFill>
            </a:endParaRPr>
          </a:p>
        </p:txBody>
      </p:sp>
      <p:sp>
        <p:nvSpPr>
          <p:cNvPr id="2" name="Title 1"/>
          <p:cNvSpPr>
            <a:spLocks noGrp="1"/>
          </p:cNvSpPr>
          <p:nvPr>
            <p:ph type="title"/>
          </p:nvPr>
        </p:nvSpPr>
        <p:spPr>
          <a:xfrm>
            <a:off x="812800" y="1176997"/>
            <a:ext cx="2950464"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812800" y="2828785"/>
            <a:ext cx="29464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8/14/2026</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a:xfrm>
            <a:off x="10769600" y="6356351"/>
            <a:ext cx="812800" cy="365125"/>
          </a:xfrm>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
        <p:nvSpPr>
          <p:cNvPr id="3" name="Picture Placeholder 2"/>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10" name="Freeform 9"/>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fontAlgn="auto">
              <a:spcBef>
                <a:spcPts val="0"/>
              </a:spcBef>
              <a:spcAft>
                <a:spcPts val="0"/>
              </a:spcAft>
            </a:pPr>
            <a:endParaRPr lang="en-US">
              <a:solidFill>
                <a:prstClr val="black"/>
              </a:solidFill>
              <a:latin typeface="Constantia"/>
              <a:cs typeface="+mn-cs"/>
            </a:endParaRPr>
          </a:p>
        </p:txBody>
      </p:sp>
      <p:sp>
        <p:nvSpPr>
          <p:cNvPr id="11" name="Freeform 10"/>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fontAlgn="auto">
              <a:spcBef>
                <a:spcPts val="0"/>
              </a:spcBef>
              <a:spcAft>
                <a:spcPts val="0"/>
              </a:spcAft>
            </a:pPr>
            <a:endParaRPr lang="en-US">
              <a:solidFill>
                <a:prstClr val="black"/>
              </a:solidFill>
              <a:latin typeface="Constantia"/>
              <a:cs typeface="+mn-cs"/>
            </a:endParaRPr>
          </a:p>
        </p:txBody>
      </p:sp>
    </p:spTree>
    <p:extLst>
      <p:ext uri="{BB962C8B-B14F-4D97-AF65-F5344CB8AC3E}">
        <p14:creationId xmlns:p14="http://schemas.microsoft.com/office/powerpoint/2010/main" val="65828666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8/14/2026</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349753033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914402"/>
            <a:ext cx="27432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609600" y="914402"/>
            <a:ext cx="80264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8/14/2026</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30287031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3FD90DE7-1F95-490D-8C4E-9764013E9666}"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4"/>
          <p:cNvSpPr>
            <a:spLocks noGrp="1" noChangeArrowheads="1"/>
          </p:cNvSpPr>
          <p:nvPr>
            <p:ph type="dt" sz="half" idx="10"/>
          </p:nvPr>
        </p:nvSpPr>
        <p:spPr>
          <a:ln/>
        </p:spPr>
        <p:txBody>
          <a:bodyPr/>
          <a:lstStyle>
            <a:lvl1pPr>
              <a:defRPr/>
            </a:lvl1pPr>
          </a:lstStyle>
          <a:p>
            <a:pPr>
              <a:defRPr/>
            </a:pPr>
            <a:endParaRPr lang="en-US" dirty="0"/>
          </a:p>
        </p:txBody>
      </p:sp>
      <p:sp>
        <p:nvSpPr>
          <p:cNvPr id="8"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9" name="Rectangle 26"/>
          <p:cNvSpPr>
            <a:spLocks noGrp="1" noChangeArrowheads="1"/>
          </p:cNvSpPr>
          <p:nvPr>
            <p:ph type="sldNum" sz="quarter" idx="12"/>
          </p:nvPr>
        </p:nvSpPr>
        <p:spPr>
          <a:ln/>
        </p:spPr>
        <p:txBody>
          <a:bodyPr/>
          <a:lstStyle>
            <a:lvl1pPr>
              <a:defRPr/>
            </a:lvl1pPr>
          </a:lstStyle>
          <a:p>
            <a:pPr>
              <a:defRPr/>
            </a:pPr>
            <a:fld id="{9656F464-9AEB-4CD3-84BF-56CF33D7C7F8}"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26"/>
          <p:cNvSpPr>
            <a:spLocks noGrp="1" noChangeArrowheads="1"/>
          </p:cNvSpPr>
          <p:nvPr>
            <p:ph type="sldNum" sz="quarter" idx="12"/>
          </p:nvPr>
        </p:nvSpPr>
        <p:spPr>
          <a:ln/>
        </p:spPr>
        <p:txBody>
          <a:bodyPr/>
          <a:lstStyle>
            <a:lvl1pPr>
              <a:defRPr/>
            </a:lvl1pPr>
          </a:lstStyle>
          <a:p>
            <a:pPr>
              <a:defRPr/>
            </a:pPr>
            <a:fld id="{99F62AB5-D548-4F98-84ED-9BC4CBFD44AC}"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4"/>
          <p:cNvSpPr>
            <a:spLocks noGrp="1" noChangeArrowheads="1"/>
          </p:cNvSpPr>
          <p:nvPr>
            <p:ph type="dt" sz="half" idx="10"/>
          </p:nvPr>
        </p:nvSpPr>
        <p:spPr>
          <a:ln/>
        </p:spPr>
        <p:txBody>
          <a:bodyPr/>
          <a:lstStyle>
            <a:lvl1pPr>
              <a:defRPr/>
            </a:lvl1pPr>
          </a:lstStyle>
          <a:p>
            <a:pPr>
              <a:defRPr/>
            </a:pPr>
            <a:endParaRPr lang="en-US" dirty="0"/>
          </a:p>
        </p:txBody>
      </p:sp>
      <p:sp>
        <p:nvSpPr>
          <p:cNvPr id="3"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4" name="Rectangle 26"/>
          <p:cNvSpPr>
            <a:spLocks noGrp="1" noChangeArrowheads="1"/>
          </p:cNvSpPr>
          <p:nvPr>
            <p:ph type="sldNum" sz="quarter" idx="12"/>
          </p:nvPr>
        </p:nvSpPr>
        <p:spPr>
          <a:ln/>
        </p:spPr>
        <p:txBody>
          <a:bodyPr/>
          <a:lstStyle>
            <a:lvl1pPr>
              <a:defRPr/>
            </a:lvl1pPr>
          </a:lstStyle>
          <a:p>
            <a:pPr>
              <a:defRPr/>
            </a:pPr>
            <a:fld id="{391A8B4F-E3A7-45E5-ACCF-357168C29989}"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02848C6A-7587-4ED9-8370-E99A1FF4FF40}"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1709BBAD-74FA-4056-AAA3-D58B2879018F}"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image" Target="../media/image2.jpeg"/><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46275"/>
                <a:invGamma/>
              </a:schemeClr>
            </a:gs>
            <a:gs pos="100000">
              <a:schemeClr val="bg1"/>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12192000" cy="6858000"/>
            <a:chOff x="0" y="0"/>
            <a:chExt cx="5760" cy="4320"/>
          </a:xfrm>
        </p:grpSpPr>
        <p:sp>
          <p:nvSpPr>
            <p:cNvPr id="57347"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en-US" dirty="0"/>
            </a:p>
          </p:txBody>
        </p:sp>
        <p:sp>
          <p:nvSpPr>
            <p:cNvPr id="57348"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a:defRPr/>
              </a:pPr>
              <a:endParaRPr lang="en-US" dirty="0"/>
            </a:p>
          </p:txBody>
        </p:sp>
      </p:grpSp>
      <p:sp>
        <p:nvSpPr>
          <p:cNvPr id="57349" name="Freeform 5"/>
          <p:cNvSpPr>
            <a:spLocks/>
          </p:cNvSpPr>
          <p:nvPr/>
        </p:nvSpPr>
        <p:spPr bwMode="hidden">
          <a:xfrm>
            <a:off x="8331200" y="6262688"/>
            <a:ext cx="38608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a:defRPr/>
            </a:pPr>
            <a:endParaRPr lang="en-US" dirty="0"/>
          </a:p>
        </p:txBody>
      </p:sp>
      <p:grpSp>
        <p:nvGrpSpPr>
          <p:cNvPr id="1028" name="Group 6"/>
          <p:cNvGrpSpPr>
            <a:grpSpLocks/>
          </p:cNvGrpSpPr>
          <p:nvPr/>
        </p:nvGrpSpPr>
        <p:grpSpPr bwMode="auto">
          <a:xfrm>
            <a:off x="0" y="6019800"/>
            <a:ext cx="10464800" cy="857250"/>
            <a:chOff x="0" y="3792"/>
            <a:chExt cx="4944" cy="540"/>
          </a:xfrm>
        </p:grpSpPr>
        <p:sp>
          <p:nvSpPr>
            <p:cNvPr id="57351"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en-US" dirty="0"/>
            </a:p>
          </p:txBody>
        </p:sp>
        <p:grpSp>
          <p:nvGrpSpPr>
            <p:cNvPr id="1042" name="Group 8"/>
            <p:cNvGrpSpPr>
              <a:grpSpLocks/>
            </p:cNvGrpSpPr>
            <p:nvPr userDrawn="1"/>
          </p:nvGrpSpPr>
          <p:grpSpPr bwMode="auto">
            <a:xfrm>
              <a:off x="2486" y="3792"/>
              <a:ext cx="2458" cy="540"/>
              <a:chOff x="2486" y="3792"/>
              <a:chExt cx="2458" cy="540"/>
            </a:xfrm>
          </p:grpSpPr>
          <p:sp>
            <p:nvSpPr>
              <p:cNvPr id="57353" name="Freeform 9"/>
              <p:cNvSpPr>
                <a:spLocks/>
              </p:cNvSpPr>
              <p:nvPr userDrawn="1"/>
            </p:nvSpPr>
            <p:spPr bwMode="ltGray">
              <a:xfrm>
                <a:off x="3948" y="3799"/>
                <a:ext cx="996" cy="533"/>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612" y="533"/>
                  </a:cxn>
                  <a:cxn ang="0">
                    <a:pos x="996" y="529"/>
                  </a:cxn>
                  <a:cxn ang="0">
                    <a:pos x="828" y="473"/>
                  </a:cxn>
                  <a:cxn ang="0">
                    <a:pos x="636" y="373"/>
                  </a:cxn>
                </a:cxnLst>
                <a:rect l="0" t="0" r="r" b="b"/>
                <a:pathLst>
                  <a:path w="996" h="533">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612" y="533"/>
                    </a:lnTo>
                    <a:lnTo>
                      <a:pt x="996" y="529"/>
                    </a:lnTo>
                    <a:lnTo>
                      <a:pt x="828" y="473"/>
                    </a:lnTo>
                    <a:lnTo>
                      <a:pt x="636" y="373"/>
                    </a:lnTo>
                    <a:close/>
                  </a:path>
                </a:pathLst>
              </a:custGeom>
              <a:solidFill>
                <a:schemeClr val="bg2"/>
              </a:solidFill>
              <a:ln w="9525">
                <a:noFill/>
                <a:round/>
                <a:headEnd/>
                <a:tailEnd/>
              </a:ln>
            </p:spPr>
            <p:txBody>
              <a:bodyPr/>
              <a:lstStyle/>
              <a:p>
                <a:pPr>
                  <a:defRPr/>
                </a:pPr>
                <a:endParaRPr lang="en-US" dirty="0"/>
              </a:p>
            </p:txBody>
          </p:sp>
          <p:sp>
            <p:nvSpPr>
              <p:cNvPr id="57354"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a:defRPr/>
                </a:pPr>
                <a:endParaRPr lang="en-US" dirty="0"/>
              </a:p>
            </p:txBody>
          </p:sp>
          <p:sp>
            <p:nvSpPr>
              <p:cNvPr id="57355"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a:defRPr/>
                </a:pPr>
                <a:endParaRPr lang="en-US" dirty="0"/>
              </a:p>
            </p:txBody>
          </p:sp>
          <p:sp>
            <p:nvSpPr>
              <p:cNvPr id="57356"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a:defRPr/>
                </a:pPr>
                <a:endParaRPr lang="en-US" dirty="0"/>
              </a:p>
            </p:txBody>
          </p:sp>
          <p:sp>
            <p:nvSpPr>
              <p:cNvPr id="57357"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a:defRPr/>
                </a:pPr>
                <a:endParaRPr lang="en-US" dirty="0"/>
              </a:p>
            </p:txBody>
          </p:sp>
        </p:grpSp>
        <p:sp>
          <p:nvSpPr>
            <p:cNvPr id="57358"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en-US" dirty="0"/>
            </a:p>
          </p:txBody>
        </p:sp>
      </p:grpSp>
      <p:grpSp>
        <p:nvGrpSpPr>
          <p:cNvPr id="1029" name="Group 15"/>
          <p:cNvGrpSpPr>
            <a:grpSpLocks/>
          </p:cNvGrpSpPr>
          <p:nvPr/>
        </p:nvGrpSpPr>
        <p:grpSpPr bwMode="auto">
          <a:xfrm>
            <a:off x="836085" y="6021388"/>
            <a:ext cx="7579783" cy="849312"/>
            <a:chOff x="395" y="3793"/>
            <a:chExt cx="3581" cy="535"/>
          </a:xfrm>
        </p:grpSpPr>
        <p:sp>
          <p:nvSpPr>
            <p:cNvPr id="57360" name="Freeform 16"/>
            <p:cNvSpPr>
              <a:spLocks/>
            </p:cNvSpPr>
            <p:nvPr/>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a:defRPr/>
              </a:pPr>
              <a:endParaRPr lang="en-US" dirty="0"/>
            </a:p>
          </p:txBody>
        </p:sp>
        <p:sp>
          <p:nvSpPr>
            <p:cNvPr id="57361" name="Freeform 17"/>
            <p:cNvSpPr>
              <a:spLocks/>
            </p:cNvSpPr>
            <p:nvPr/>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a:defRPr/>
              </a:pPr>
              <a:endParaRPr lang="en-US" dirty="0"/>
            </a:p>
          </p:txBody>
        </p:sp>
        <p:sp>
          <p:nvSpPr>
            <p:cNvPr id="57362" name="Freeform 18"/>
            <p:cNvSpPr>
              <a:spLocks/>
            </p:cNvSpPr>
            <p:nvPr/>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a:defRPr/>
              </a:pPr>
              <a:endParaRPr lang="en-US" dirty="0"/>
            </a:p>
          </p:txBody>
        </p:sp>
        <p:sp>
          <p:nvSpPr>
            <p:cNvPr id="57363" name="Freeform 19"/>
            <p:cNvSpPr>
              <a:spLocks/>
            </p:cNvSpPr>
            <p:nvPr/>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a:defRPr/>
              </a:pPr>
              <a:endParaRPr lang="en-US" dirty="0"/>
            </a:p>
          </p:txBody>
        </p:sp>
        <p:sp>
          <p:nvSpPr>
            <p:cNvPr id="57364" name="Freeform 20"/>
            <p:cNvSpPr>
              <a:spLocks/>
            </p:cNvSpPr>
            <p:nvPr/>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a:defRPr/>
              </a:pPr>
              <a:endParaRPr lang="en-US" dirty="0"/>
            </a:p>
          </p:txBody>
        </p:sp>
        <p:sp>
          <p:nvSpPr>
            <p:cNvPr id="57365" name="Freeform 21"/>
            <p:cNvSpPr>
              <a:spLocks/>
            </p:cNvSpPr>
            <p:nvPr/>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a:defRPr/>
              </a:pPr>
              <a:endParaRPr lang="en-US" dirty="0"/>
            </a:p>
          </p:txBody>
        </p:sp>
      </p:grpSp>
      <p:sp>
        <p:nvSpPr>
          <p:cNvPr id="57366" name="Rectangle 22"/>
          <p:cNvSpPr>
            <a:spLocks noGrp="1" noChangeArrowheads="1"/>
          </p:cNvSpPr>
          <p:nvPr>
            <p:ph type="title"/>
          </p:nvPr>
        </p:nvSpPr>
        <p:spPr bwMode="auto">
          <a:xfrm>
            <a:off x="609600" y="228600"/>
            <a:ext cx="109728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31" name="Rectangle 23"/>
          <p:cNvSpPr>
            <a:spLocks noGrp="1" noChangeArrowheads="1"/>
          </p:cNvSpPr>
          <p:nvPr>
            <p:ph type="body" idx="1"/>
          </p:nvPr>
        </p:nvSpPr>
        <p:spPr bwMode="auto">
          <a:xfrm>
            <a:off x="609600" y="1600200"/>
            <a:ext cx="10972800" cy="4495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7368" name="Rectangle 24"/>
          <p:cNvSpPr>
            <a:spLocks noGrp="1" noChangeArrowheads="1"/>
          </p:cNvSpPr>
          <p:nvPr>
            <p:ph type="dt" sz="half" idx="2"/>
          </p:nvPr>
        </p:nvSpPr>
        <p:spPr bwMode="auto">
          <a:xfrm>
            <a:off x="609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effectLst>
                  <a:outerShdw blurRad="38100" dist="38100" dir="2700000" algn="tl">
                    <a:srgbClr val="000000"/>
                  </a:outerShdw>
                </a:effectLst>
                <a:latin typeface="+mn-lt"/>
              </a:defRPr>
            </a:lvl1pPr>
          </a:lstStyle>
          <a:p>
            <a:pPr>
              <a:defRPr/>
            </a:pPr>
            <a:endParaRPr lang="en-US" dirty="0"/>
          </a:p>
        </p:txBody>
      </p:sp>
      <p:sp>
        <p:nvSpPr>
          <p:cNvPr id="57369" name="Rectangle 2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smtClean="0">
                <a:effectLst>
                  <a:outerShdw blurRad="38100" dist="38100" dir="2700000" algn="tl">
                    <a:srgbClr val="000000"/>
                  </a:outerShdw>
                </a:effectLst>
                <a:latin typeface="+mn-lt"/>
              </a:defRPr>
            </a:lvl1pPr>
          </a:lstStyle>
          <a:p>
            <a:pPr>
              <a:defRPr/>
            </a:pPr>
            <a:endParaRPr lang="en-US" dirty="0"/>
          </a:p>
        </p:txBody>
      </p:sp>
      <p:sp>
        <p:nvSpPr>
          <p:cNvPr id="57370" name="Rectangle 26"/>
          <p:cNvSpPr>
            <a:spLocks noGrp="1" noChangeArrowheads="1"/>
          </p:cNvSpPr>
          <p:nvPr>
            <p:ph type="sldNum" sz="quarter" idx="4"/>
          </p:nvPr>
        </p:nvSpPr>
        <p:spPr bwMode="auto">
          <a:xfrm>
            <a:off x="8737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effectLst>
                  <a:outerShdw blurRad="38100" dist="38100" dir="2700000" algn="tl">
                    <a:srgbClr val="000000"/>
                  </a:outerShdw>
                </a:effectLst>
                <a:latin typeface="+mn-lt"/>
              </a:defRPr>
            </a:lvl1pPr>
          </a:lstStyle>
          <a:p>
            <a:pPr>
              <a:defRPr/>
            </a:pPr>
            <a:fld id="{046C1E6C-7028-4BF1-8CA4-45E388D6F3FB}" type="slidenum">
              <a:rPr lang="en-US"/>
              <a:pPr>
                <a:defRPr/>
              </a:pPr>
              <a:t>‹#›</a:t>
            </a:fld>
            <a:endParaRPr lang="en-US" dirty="0"/>
          </a:p>
        </p:txBody>
      </p:sp>
    </p:spTree>
  </p:cSld>
  <p:clrMap bg1="dk2" tx1="lt1" bg2="dk1" tx2="lt2" accent1="accent1" accent2="accent2" accent3="accent3" accent4="accent4" accent5="accent5" accent6="accent6" hlink="hlink" folHlink="folHlink"/>
  <p:sldLayoutIdLst>
    <p:sldLayoutId id="2147483675"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9pPr>
    </p:titleStyle>
    <p:bodyStyle>
      <a:lvl1pPr marL="342900" indent="-342900" algn="l" rtl="0" eaLnBrk="0" fontAlgn="base" hangingPunct="0">
        <a:spcBef>
          <a:spcPct val="20000"/>
        </a:spcBef>
        <a:spcAft>
          <a:spcPct val="0"/>
        </a:spcAft>
        <a:buClr>
          <a:schemeClr val="tx2"/>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lr>
          <a:schemeClr val="tx2"/>
        </a:buClr>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cs typeface="+mn-cs"/>
        </a:defRPr>
      </a:lvl5pPr>
      <a:lvl6pPr marL="2514600" indent="-228600" algn="l" rtl="0" fontAlgn="base">
        <a:spcBef>
          <a:spcPct val="20000"/>
        </a:spcBef>
        <a:spcAft>
          <a:spcPct val="0"/>
        </a:spcAft>
        <a:buClr>
          <a:schemeClr val="tx2"/>
        </a:buClr>
        <a:buChar char="•"/>
        <a:defRPr sz="2000">
          <a:solidFill>
            <a:schemeClr val="tx1"/>
          </a:solidFill>
          <a:latin typeface="+mn-lt"/>
          <a:cs typeface="+mn-cs"/>
        </a:defRPr>
      </a:lvl6pPr>
      <a:lvl7pPr marL="2971800" indent="-228600" algn="l" rtl="0" fontAlgn="base">
        <a:spcBef>
          <a:spcPct val="20000"/>
        </a:spcBef>
        <a:spcAft>
          <a:spcPct val="0"/>
        </a:spcAft>
        <a:buClr>
          <a:schemeClr val="tx2"/>
        </a:buClr>
        <a:buChar char="•"/>
        <a:defRPr sz="2000">
          <a:solidFill>
            <a:schemeClr val="tx1"/>
          </a:solidFill>
          <a:latin typeface="+mn-lt"/>
          <a:cs typeface="+mn-cs"/>
        </a:defRPr>
      </a:lvl7pPr>
      <a:lvl8pPr marL="3429000" indent="-228600" algn="l" rtl="0" fontAlgn="base">
        <a:spcBef>
          <a:spcPct val="20000"/>
        </a:spcBef>
        <a:spcAft>
          <a:spcPct val="0"/>
        </a:spcAft>
        <a:buClr>
          <a:schemeClr val="tx2"/>
        </a:buClr>
        <a:buChar char="•"/>
        <a:defRPr sz="2000">
          <a:solidFill>
            <a:schemeClr val="tx1"/>
          </a:solidFill>
          <a:latin typeface="+mn-lt"/>
          <a:cs typeface="+mn-cs"/>
        </a:defRPr>
      </a:lvl8pPr>
      <a:lvl9pPr marL="3886200" indent="-228600" algn="l" rtl="0" fontAlgn="base">
        <a:spcBef>
          <a:spcPct val="20000"/>
        </a:spcBef>
        <a:spcAft>
          <a:spcPct val="0"/>
        </a:spcAft>
        <a:buClr>
          <a:schemeClr val="tx2"/>
        </a:buClr>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46275"/>
                <a:invGamma/>
              </a:schemeClr>
            </a:gs>
            <a:gs pos="100000">
              <a:schemeClr val="bg1"/>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12192000" cy="6858000"/>
            <a:chOff x="0" y="0"/>
            <a:chExt cx="5760" cy="4320"/>
          </a:xfrm>
        </p:grpSpPr>
        <p:sp>
          <p:nvSpPr>
            <p:cNvPr id="57347"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48"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57349" name="Freeform 5"/>
          <p:cNvSpPr>
            <a:spLocks/>
          </p:cNvSpPr>
          <p:nvPr/>
        </p:nvSpPr>
        <p:spPr bwMode="hidden">
          <a:xfrm>
            <a:off x="8331200" y="6262688"/>
            <a:ext cx="38608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nvGrpSpPr>
          <p:cNvPr id="1028" name="Group 6"/>
          <p:cNvGrpSpPr>
            <a:grpSpLocks/>
          </p:cNvGrpSpPr>
          <p:nvPr/>
        </p:nvGrpSpPr>
        <p:grpSpPr bwMode="auto">
          <a:xfrm>
            <a:off x="0" y="6019800"/>
            <a:ext cx="10464800" cy="857250"/>
            <a:chOff x="0" y="3792"/>
            <a:chExt cx="4944" cy="540"/>
          </a:xfrm>
        </p:grpSpPr>
        <p:sp>
          <p:nvSpPr>
            <p:cNvPr id="57351"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nvGrpSpPr>
            <p:cNvPr id="1042" name="Group 8"/>
            <p:cNvGrpSpPr>
              <a:grpSpLocks/>
            </p:cNvGrpSpPr>
            <p:nvPr userDrawn="1"/>
          </p:nvGrpSpPr>
          <p:grpSpPr bwMode="auto">
            <a:xfrm>
              <a:off x="2486" y="3792"/>
              <a:ext cx="2458" cy="540"/>
              <a:chOff x="2486" y="3792"/>
              <a:chExt cx="2458" cy="540"/>
            </a:xfrm>
          </p:grpSpPr>
          <p:sp>
            <p:nvSpPr>
              <p:cNvPr id="57353" name="Freeform 9"/>
              <p:cNvSpPr>
                <a:spLocks/>
              </p:cNvSpPr>
              <p:nvPr userDrawn="1"/>
            </p:nvSpPr>
            <p:spPr bwMode="ltGray">
              <a:xfrm>
                <a:off x="3948" y="3799"/>
                <a:ext cx="996" cy="533"/>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612" y="533"/>
                  </a:cxn>
                  <a:cxn ang="0">
                    <a:pos x="996" y="529"/>
                  </a:cxn>
                  <a:cxn ang="0">
                    <a:pos x="828" y="473"/>
                  </a:cxn>
                  <a:cxn ang="0">
                    <a:pos x="636" y="373"/>
                  </a:cxn>
                </a:cxnLst>
                <a:rect l="0" t="0" r="r" b="b"/>
                <a:pathLst>
                  <a:path w="996" h="533">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612" y="533"/>
                    </a:lnTo>
                    <a:lnTo>
                      <a:pt x="996" y="529"/>
                    </a:lnTo>
                    <a:lnTo>
                      <a:pt x="828" y="473"/>
                    </a:lnTo>
                    <a:lnTo>
                      <a:pt x="636" y="373"/>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54"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55"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56"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57"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57358"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grpSp>
        <p:nvGrpSpPr>
          <p:cNvPr id="1029" name="Group 15"/>
          <p:cNvGrpSpPr>
            <a:grpSpLocks/>
          </p:cNvGrpSpPr>
          <p:nvPr/>
        </p:nvGrpSpPr>
        <p:grpSpPr bwMode="auto">
          <a:xfrm>
            <a:off x="836085" y="6021388"/>
            <a:ext cx="7579783" cy="849312"/>
            <a:chOff x="395" y="3793"/>
            <a:chExt cx="3581" cy="535"/>
          </a:xfrm>
        </p:grpSpPr>
        <p:sp>
          <p:nvSpPr>
            <p:cNvPr id="57360" name="Freeform 16"/>
            <p:cNvSpPr>
              <a:spLocks/>
            </p:cNvSpPr>
            <p:nvPr/>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1" name="Freeform 17"/>
            <p:cNvSpPr>
              <a:spLocks/>
            </p:cNvSpPr>
            <p:nvPr/>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2" name="Freeform 18"/>
            <p:cNvSpPr>
              <a:spLocks/>
            </p:cNvSpPr>
            <p:nvPr/>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3" name="Freeform 19"/>
            <p:cNvSpPr>
              <a:spLocks/>
            </p:cNvSpPr>
            <p:nvPr/>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4" name="Freeform 20"/>
            <p:cNvSpPr>
              <a:spLocks/>
            </p:cNvSpPr>
            <p:nvPr/>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5" name="Freeform 21"/>
            <p:cNvSpPr>
              <a:spLocks/>
            </p:cNvSpPr>
            <p:nvPr/>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57366" name="Rectangle 22"/>
          <p:cNvSpPr>
            <a:spLocks noGrp="1" noChangeArrowheads="1"/>
          </p:cNvSpPr>
          <p:nvPr>
            <p:ph type="title"/>
          </p:nvPr>
        </p:nvSpPr>
        <p:spPr bwMode="auto">
          <a:xfrm>
            <a:off x="609600" y="228600"/>
            <a:ext cx="109728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31" name="Rectangle 23"/>
          <p:cNvSpPr>
            <a:spLocks noGrp="1" noChangeArrowheads="1"/>
          </p:cNvSpPr>
          <p:nvPr>
            <p:ph type="body" idx="1"/>
          </p:nvPr>
        </p:nvSpPr>
        <p:spPr bwMode="auto">
          <a:xfrm>
            <a:off x="609600" y="1600200"/>
            <a:ext cx="10972800" cy="4495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7368" name="Rectangle 24"/>
          <p:cNvSpPr>
            <a:spLocks noGrp="1" noChangeArrowheads="1"/>
          </p:cNvSpPr>
          <p:nvPr>
            <p:ph type="dt" sz="half" idx="2"/>
          </p:nvPr>
        </p:nvSpPr>
        <p:spPr bwMode="auto">
          <a:xfrm>
            <a:off x="609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effectLst>
                  <a:outerShdw blurRad="38100" dist="38100" dir="2700000" algn="tl">
                    <a:srgbClr val="000000"/>
                  </a:outerShdw>
                </a:effectLst>
                <a:latin typeface="+mn-lt"/>
              </a:defRPr>
            </a:lvl1pPr>
          </a:lstStyle>
          <a:p>
            <a:pPr fontAlgn="base">
              <a:spcBef>
                <a:spcPct val="0"/>
              </a:spcBef>
              <a:spcAft>
                <a:spcPct val="0"/>
              </a:spcAft>
              <a:defRPr/>
            </a:pPr>
            <a:endParaRPr lang="en-US" dirty="0">
              <a:solidFill>
                <a:srgbClr val="FFFFFF"/>
              </a:solidFill>
            </a:endParaRPr>
          </a:p>
        </p:txBody>
      </p:sp>
      <p:sp>
        <p:nvSpPr>
          <p:cNvPr id="57369" name="Rectangle 2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smtClean="0">
                <a:effectLst>
                  <a:outerShdw blurRad="38100" dist="38100" dir="2700000" algn="tl">
                    <a:srgbClr val="000000"/>
                  </a:outerShdw>
                </a:effectLst>
                <a:latin typeface="+mn-lt"/>
              </a:defRPr>
            </a:lvl1pPr>
          </a:lstStyle>
          <a:p>
            <a:pPr fontAlgn="base">
              <a:spcBef>
                <a:spcPct val="0"/>
              </a:spcBef>
              <a:spcAft>
                <a:spcPct val="0"/>
              </a:spcAft>
              <a:defRPr/>
            </a:pPr>
            <a:endParaRPr lang="en-US" dirty="0">
              <a:solidFill>
                <a:srgbClr val="FFFFFF"/>
              </a:solidFill>
            </a:endParaRPr>
          </a:p>
        </p:txBody>
      </p:sp>
      <p:sp>
        <p:nvSpPr>
          <p:cNvPr id="57370" name="Rectangle 26"/>
          <p:cNvSpPr>
            <a:spLocks noGrp="1" noChangeArrowheads="1"/>
          </p:cNvSpPr>
          <p:nvPr>
            <p:ph type="sldNum" sz="quarter" idx="4"/>
          </p:nvPr>
        </p:nvSpPr>
        <p:spPr bwMode="auto">
          <a:xfrm>
            <a:off x="8737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effectLst>
                  <a:outerShdw blurRad="38100" dist="38100" dir="2700000" algn="tl">
                    <a:srgbClr val="000000"/>
                  </a:outerShdw>
                </a:effectLst>
                <a:latin typeface="+mn-lt"/>
              </a:defRPr>
            </a:lvl1pPr>
          </a:lstStyle>
          <a:p>
            <a:pPr fontAlgn="base">
              <a:spcBef>
                <a:spcPct val="0"/>
              </a:spcBef>
              <a:spcAft>
                <a:spcPct val="0"/>
              </a:spcAft>
              <a:defRPr/>
            </a:pPr>
            <a:fld id="{046C1E6C-7028-4BF1-8CA4-45E388D6F3FB}" type="slidenum">
              <a:rPr lang="en-US">
                <a:solidFill>
                  <a:srgbClr val="FFFFFF"/>
                </a:solidFill>
              </a:rPr>
              <a:pPr fontAlgn="base">
                <a:spcBef>
                  <a:spcPct val="0"/>
                </a:spcBef>
                <a:spcAft>
                  <a:spcPct val="0"/>
                </a:spcAft>
                <a:defRPr/>
              </a:pPr>
              <a:t>‹#›</a:t>
            </a:fld>
            <a:endParaRPr lang="en-US" dirty="0">
              <a:solidFill>
                <a:srgbClr val="FFFFFF"/>
              </a:solidFill>
            </a:endParaRPr>
          </a:p>
        </p:txBody>
      </p:sp>
    </p:spTree>
    <p:extLst>
      <p:ext uri="{BB962C8B-B14F-4D97-AF65-F5344CB8AC3E}">
        <p14:creationId xmlns:p14="http://schemas.microsoft.com/office/powerpoint/2010/main" val="925625202"/>
      </p:ext>
    </p:extLst>
  </p:cSld>
  <p:clrMap bg1="dk2" tx1="lt1" bg2="dk1" tx2="lt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9pPr>
    </p:titleStyle>
    <p:bodyStyle>
      <a:lvl1pPr marL="342900" indent="-342900" algn="l" rtl="0" eaLnBrk="0" fontAlgn="base" hangingPunct="0">
        <a:spcBef>
          <a:spcPct val="20000"/>
        </a:spcBef>
        <a:spcAft>
          <a:spcPct val="0"/>
        </a:spcAft>
        <a:buClr>
          <a:schemeClr val="tx2"/>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lr>
          <a:schemeClr val="tx2"/>
        </a:buClr>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cs typeface="+mn-cs"/>
        </a:defRPr>
      </a:lvl5pPr>
      <a:lvl6pPr marL="2514600" indent="-228600" algn="l" rtl="0" fontAlgn="base">
        <a:spcBef>
          <a:spcPct val="20000"/>
        </a:spcBef>
        <a:spcAft>
          <a:spcPct val="0"/>
        </a:spcAft>
        <a:buClr>
          <a:schemeClr val="tx2"/>
        </a:buClr>
        <a:buChar char="•"/>
        <a:defRPr sz="2000">
          <a:solidFill>
            <a:schemeClr val="tx1"/>
          </a:solidFill>
          <a:latin typeface="+mn-lt"/>
          <a:cs typeface="+mn-cs"/>
        </a:defRPr>
      </a:lvl6pPr>
      <a:lvl7pPr marL="2971800" indent="-228600" algn="l" rtl="0" fontAlgn="base">
        <a:spcBef>
          <a:spcPct val="20000"/>
        </a:spcBef>
        <a:spcAft>
          <a:spcPct val="0"/>
        </a:spcAft>
        <a:buClr>
          <a:schemeClr val="tx2"/>
        </a:buClr>
        <a:buChar char="•"/>
        <a:defRPr sz="2000">
          <a:solidFill>
            <a:schemeClr val="tx1"/>
          </a:solidFill>
          <a:latin typeface="+mn-lt"/>
          <a:cs typeface="+mn-cs"/>
        </a:defRPr>
      </a:lvl7pPr>
      <a:lvl8pPr marL="3429000" indent="-228600" algn="l" rtl="0" fontAlgn="base">
        <a:spcBef>
          <a:spcPct val="20000"/>
        </a:spcBef>
        <a:spcAft>
          <a:spcPct val="0"/>
        </a:spcAft>
        <a:buClr>
          <a:schemeClr val="tx2"/>
        </a:buClr>
        <a:buChar char="•"/>
        <a:defRPr sz="2000">
          <a:solidFill>
            <a:schemeClr val="tx1"/>
          </a:solidFill>
          <a:latin typeface="+mn-lt"/>
          <a:cs typeface="+mn-cs"/>
        </a:defRPr>
      </a:lvl8pPr>
      <a:lvl9pPr marL="3886200" indent="-228600" algn="l" rtl="0" fontAlgn="base">
        <a:spcBef>
          <a:spcPct val="20000"/>
        </a:spcBef>
        <a:spcAft>
          <a:spcPct val="0"/>
        </a:spcAft>
        <a:buClr>
          <a:schemeClr val="tx2"/>
        </a:buClr>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l="-1000" r="-1000"/>
          </a:stretch>
        </a:blipFill>
        <a:effectLst/>
      </p:bgPr>
    </p:bg>
    <p:spTree>
      <p:nvGrpSpPr>
        <p:cNvPr id="1" name=""/>
        <p:cNvGrpSpPr/>
        <p:nvPr/>
      </p:nvGrpSpPr>
      <p:grpSpPr>
        <a:xfrm>
          <a:off x="0" y="0"/>
          <a:ext cx="0" cy="0"/>
          <a:chOff x="0" y="0"/>
          <a:chExt cx="0" cy="0"/>
        </a:xfrm>
      </p:grpSpPr>
      <p:sp>
        <p:nvSpPr>
          <p:cNvPr id="7" name="Freeform 6"/>
          <p:cNvSpPr>
            <a:spLocks/>
          </p:cNvSpPr>
          <p:nvPr/>
        </p:nvSpPr>
        <p:spPr bwMode="auto">
          <a:xfrm>
            <a:off x="-12700" y="-7144"/>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fontAlgn="auto">
              <a:spcBef>
                <a:spcPts val="0"/>
              </a:spcBef>
              <a:spcAft>
                <a:spcPts val="0"/>
              </a:spcAft>
            </a:pPr>
            <a:endParaRPr lang="en-US">
              <a:solidFill>
                <a:prstClr val="black"/>
              </a:solidFill>
              <a:latin typeface="Constantia"/>
              <a:cs typeface="+mn-cs"/>
            </a:endParaRPr>
          </a:p>
        </p:txBody>
      </p:sp>
      <p:sp>
        <p:nvSpPr>
          <p:cNvPr id="8" name="Freeform 7"/>
          <p:cNvSpPr>
            <a:spLocks/>
          </p:cNvSpPr>
          <p:nvPr/>
        </p:nvSpPr>
        <p:spPr bwMode="auto">
          <a:xfrm>
            <a:off x="5842000" y="-7144"/>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fontAlgn="auto">
              <a:spcBef>
                <a:spcPts val="0"/>
              </a:spcBef>
              <a:spcAft>
                <a:spcPts val="0"/>
              </a:spcAft>
            </a:pPr>
            <a:endParaRPr lang="en-US">
              <a:solidFill>
                <a:prstClr val="black"/>
              </a:solidFill>
              <a:latin typeface="Constantia"/>
              <a:cs typeface="+mn-cs"/>
            </a:endParaRPr>
          </a:p>
        </p:txBody>
      </p:sp>
      <p:sp>
        <p:nvSpPr>
          <p:cNvPr id="9" name="Title Placeholder 8"/>
          <p:cNvSpPr>
            <a:spLocks noGrp="1"/>
          </p:cNvSpPr>
          <p:nvPr>
            <p:ph type="title"/>
          </p:nvPr>
        </p:nvSpPr>
        <p:spPr>
          <a:xfrm>
            <a:off x="609600" y="704088"/>
            <a:ext cx="109728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609600" y="1935480"/>
            <a:ext cx="109728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fontAlgn="auto">
              <a:spcBef>
                <a:spcPts val="0"/>
              </a:spcBef>
              <a:spcAft>
                <a:spcPts val="0"/>
              </a:spcAft>
            </a:pPr>
            <a:fld id="{6A6B80C8-9C17-4C8D-80FA-039A6827A3A1}" type="datetimeFigureOut">
              <a:rPr lang="en-US" smtClean="0">
                <a:solidFill>
                  <a:srgbClr val="04617B">
                    <a:shade val="90000"/>
                  </a:srgbClr>
                </a:solidFill>
                <a:latin typeface="Constantia"/>
                <a:cs typeface="+mn-cs"/>
              </a:rPr>
              <a:pPr fontAlgn="auto">
                <a:spcBef>
                  <a:spcPts val="0"/>
                </a:spcBef>
                <a:spcAft>
                  <a:spcPts val="0"/>
                </a:spcAft>
              </a:pPr>
              <a:t>8/14/2026</a:t>
            </a:fld>
            <a:endParaRPr lang="en-US">
              <a:solidFill>
                <a:srgbClr val="04617B">
                  <a:shade val="90000"/>
                </a:srgbClr>
              </a:solidFill>
              <a:latin typeface="Constantia"/>
              <a:cs typeface="+mn-cs"/>
            </a:endParaRPr>
          </a:p>
        </p:txBody>
      </p:sp>
      <p:sp>
        <p:nvSpPr>
          <p:cNvPr id="22" name="Footer Placeholder 21"/>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fontAlgn="auto">
              <a:spcBef>
                <a:spcPts val="0"/>
              </a:spcBef>
              <a:spcAft>
                <a:spcPts val="0"/>
              </a:spcAft>
            </a:pPr>
            <a:endParaRPr lang="en-US">
              <a:solidFill>
                <a:srgbClr val="04617B">
                  <a:shade val="90000"/>
                </a:srgbClr>
              </a:solidFill>
              <a:latin typeface="Constantia"/>
              <a:cs typeface="+mn-cs"/>
            </a:endParaRPr>
          </a:p>
        </p:txBody>
      </p:sp>
      <p:sp>
        <p:nvSpPr>
          <p:cNvPr id="18" name="Slide Number Placeholder 17"/>
          <p:cNvSpPr>
            <a:spLocks noGrp="1"/>
          </p:cNvSpPr>
          <p:nvPr>
            <p:ph type="sldNum" sz="quarter" idx="4"/>
          </p:nvPr>
        </p:nvSpPr>
        <p:spPr>
          <a:xfrm>
            <a:off x="10566400" y="6356351"/>
            <a:ext cx="1016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pPr fontAlgn="auto">
              <a:spcBef>
                <a:spcPts val="0"/>
              </a:spcBef>
              <a:spcAft>
                <a:spcPts val="0"/>
              </a:spcAft>
            </a:pPr>
            <a:fld id="{41426CE2-90E3-4B1E-80FF-F519754C6738}" type="slidenum">
              <a:rPr lang="en-US" smtClean="0">
                <a:solidFill>
                  <a:srgbClr val="04617B">
                    <a:shade val="90000"/>
                  </a:srgbClr>
                </a:solidFill>
                <a:latin typeface="Constantia"/>
                <a:cs typeface="+mn-cs"/>
              </a:rPr>
              <a:pPr fontAlgn="auto">
                <a:spcBef>
                  <a:spcPts val="0"/>
                </a:spcBef>
                <a:spcAft>
                  <a:spcPts val="0"/>
                </a:spcAft>
              </a:pPr>
              <a:t>‹#›</a:t>
            </a:fld>
            <a:endParaRPr lang="en-US">
              <a:solidFill>
                <a:srgbClr val="04617B">
                  <a:shade val="90000"/>
                </a:srgbClr>
              </a:solidFill>
              <a:latin typeface="Constantia"/>
              <a:cs typeface="+mn-cs"/>
            </a:endParaRPr>
          </a:p>
        </p:txBody>
      </p:sp>
      <p:grpSp>
        <p:nvGrpSpPr>
          <p:cNvPr id="2" name="Group 1"/>
          <p:cNvGrpSpPr/>
          <p:nvPr/>
        </p:nvGrpSpPr>
        <p:grpSpPr>
          <a:xfrm>
            <a:off x="-25356" y="202408"/>
            <a:ext cx="12240731"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pPr fontAlgn="auto">
                <a:spcBef>
                  <a:spcPts val="0"/>
                </a:spcBef>
                <a:spcAft>
                  <a:spcPts val="0"/>
                </a:spcAft>
              </a:pPr>
              <a:endParaRPr lang="en-US">
                <a:solidFill>
                  <a:prstClr val="black"/>
                </a:solidFill>
                <a:latin typeface="Constantia"/>
                <a:cs typeface="+mn-cs"/>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pPr fontAlgn="auto">
                <a:spcBef>
                  <a:spcPts val="0"/>
                </a:spcBef>
                <a:spcAft>
                  <a:spcPts val="0"/>
                </a:spcAft>
              </a:pPr>
              <a:endParaRPr lang="en-US">
                <a:solidFill>
                  <a:prstClr val="black"/>
                </a:solidFill>
                <a:latin typeface="Constantia"/>
                <a:cs typeface="+mn-cs"/>
              </a:endParaRPr>
            </a:p>
          </p:txBody>
        </p:sp>
      </p:grpSp>
    </p:spTree>
    <p:extLst>
      <p:ext uri="{BB962C8B-B14F-4D97-AF65-F5344CB8AC3E}">
        <p14:creationId xmlns:p14="http://schemas.microsoft.com/office/powerpoint/2010/main" val="3117550645"/>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7.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F02BAF16-DCF5-8CF6-6AEA-C776BB70E585}"/>
            </a:ext>
          </a:extLst>
        </p:cNvPr>
        <p:cNvGrpSpPr/>
        <p:nvPr/>
      </p:nvGrpSpPr>
      <p:grpSpPr>
        <a:xfrm>
          <a:off x="0" y="0"/>
          <a:ext cx="0" cy="0"/>
          <a:chOff x="0" y="0"/>
          <a:chExt cx="0" cy="0"/>
        </a:xfrm>
      </p:grpSpPr>
      <p:pic>
        <p:nvPicPr>
          <p:cNvPr id="4" name="Picture 3" descr="AGCF highest resolution.jpg">
            <a:extLst>
              <a:ext uri="{FF2B5EF4-FFF2-40B4-BE49-F238E27FC236}">
                <a16:creationId xmlns:a16="http://schemas.microsoft.com/office/drawing/2014/main" id="{5508D3A4-C7EC-B52C-CDFB-EC4B6FA931B2}"/>
              </a:ext>
            </a:extLst>
          </p:cNvPr>
          <p:cNvPicPr>
            <a:picLocks noChangeAspect="1"/>
          </p:cNvPicPr>
          <p:nvPr/>
        </p:nvPicPr>
        <p:blipFill>
          <a:blip r:embed="rId2" cstate="print"/>
          <a:stretch>
            <a:fillRect/>
          </a:stretch>
        </p:blipFill>
        <p:spPr>
          <a:xfrm>
            <a:off x="2133600" y="2"/>
            <a:ext cx="7772400" cy="6121625"/>
          </a:xfrm>
          <a:prstGeom prst="rect">
            <a:avLst/>
          </a:prstGeom>
        </p:spPr>
      </p:pic>
    </p:spTree>
    <p:extLst>
      <p:ext uri="{BB962C8B-B14F-4D97-AF65-F5344CB8AC3E}">
        <p14:creationId xmlns:p14="http://schemas.microsoft.com/office/powerpoint/2010/main" val="19870742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6858000"/>
          </a:xfrm>
          <a:prstGeom prst="rect">
            <a:avLst/>
          </a:prstGeom>
        </p:spPr>
        <p:txBody>
          <a:bodyPr/>
          <a:lstStyle/>
          <a:p>
            <a:pPr algn="ctr"/>
            <a:r>
              <a:rPr lang="en-US" sz="4000" dirty="0">
                <a:ea typeface="Calibri" panose="020F0502020204030204" pitchFamily="34" charset="0"/>
                <a:cs typeface="Times New Roman" panose="02020603050405020304" pitchFamily="18" charset="0"/>
              </a:rPr>
              <a:t> </a:t>
            </a:r>
            <a:r>
              <a:rPr lang="en-US" sz="4000" b="1" dirty="0"/>
              <a:t> 2. Jesus intercedes on our Behalf</a:t>
            </a:r>
            <a:endParaRPr lang="en-US" sz="4000" dirty="0"/>
          </a:p>
          <a:p>
            <a:pPr algn="ctr"/>
            <a:endParaRPr lang="en-US" sz="4000" u="sng" dirty="0"/>
          </a:p>
          <a:p>
            <a:pPr algn="ctr"/>
            <a:endParaRPr lang="en-US" sz="4000" dirty="0">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0" y="0"/>
            <a:ext cx="12192000" cy="6019800"/>
          </a:xfrm>
          <a:prstGeom prst="rect">
            <a:avLst/>
          </a:prstGeom>
        </p:spPr>
        <p:txBody>
          <a:bodyPr/>
          <a:lstStyle/>
          <a:p>
            <a:pPr algn="ctr"/>
            <a:r>
              <a:rPr lang="en-US" sz="4000" dirty="0"/>
              <a:t> </a:t>
            </a:r>
            <a:r>
              <a:rPr lang="en-US" sz="4000" b="1" u="sng" dirty="0"/>
              <a:t>Romans 8:34</a:t>
            </a:r>
            <a:endParaRPr lang="en-US" sz="4000" u="sng" dirty="0"/>
          </a:p>
          <a:p>
            <a:pPr algn="ctr"/>
            <a:r>
              <a:rPr lang="en-US" sz="4000" dirty="0"/>
              <a:t>Who is he who condemns? It is Christ who died, and furthermore is also risen, who is even at the right hand of God, who also makes intercession for us.</a:t>
            </a:r>
          </a:p>
          <a:p>
            <a:pPr algn="ctr"/>
            <a:r>
              <a:rPr lang="en-US" sz="4000" dirty="0"/>
              <a:t> </a:t>
            </a: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948344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0" y="0"/>
            <a:ext cx="12192000" cy="6019800"/>
          </a:xfrm>
          <a:prstGeom prst="rect">
            <a:avLst/>
          </a:prstGeom>
        </p:spPr>
        <p:txBody>
          <a:bodyPr/>
          <a:lstStyle/>
          <a:p>
            <a:pPr algn="ctr"/>
            <a:r>
              <a:rPr lang="en-US" sz="4000" b="1" dirty="0"/>
              <a:t>3. Jesus enables us to live Godly Lives</a:t>
            </a:r>
            <a:endParaRPr lang="en-US" sz="4000" dirty="0"/>
          </a:p>
          <a:p>
            <a:pPr algn="ctr"/>
            <a:r>
              <a:rPr lang="en-US" sz="4000" dirty="0"/>
              <a:t> </a:t>
            </a:r>
          </a:p>
          <a:p>
            <a:pPr algn="ctr"/>
            <a:r>
              <a:rPr lang="en-US" sz="4000" dirty="0"/>
              <a:t> </a:t>
            </a:r>
          </a:p>
          <a:p>
            <a:pPr algn="ctr"/>
            <a:r>
              <a:rPr lang="en-US" sz="4000" dirty="0"/>
              <a:t> </a:t>
            </a: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156139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0" y="0"/>
            <a:ext cx="12192000" cy="6019800"/>
          </a:xfrm>
          <a:prstGeom prst="rect">
            <a:avLst/>
          </a:prstGeom>
        </p:spPr>
        <p:txBody>
          <a:bodyPr/>
          <a:lstStyle/>
          <a:p>
            <a:pPr algn="ctr"/>
            <a:r>
              <a:rPr lang="en-US" sz="4000" b="1" u="sng" dirty="0"/>
              <a:t>John 14:16-17</a:t>
            </a:r>
            <a:endParaRPr lang="en-US" sz="4000" u="sng" dirty="0"/>
          </a:p>
          <a:p>
            <a:pPr algn="ctr"/>
            <a:r>
              <a:rPr lang="en-US" sz="4000" dirty="0"/>
              <a:t>16 </a:t>
            </a:r>
            <a:r>
              <a:rPr lang="en-US" sz="4000" dirty="0">
                <a:solidFill>
                  <a:srgbClr val="FF0000"/>
                </a:solidFill>
              </a:rPr>
              <a:t>And I will pray the Father, and He will give you another Helper, that He may abide with you forever-- </a:t>
            </a:r>
            <a:r>
              <a:rPr lang="en-US" sz="4000" dirty="0"/>
              <a:t>17 </a:t>
            </a:r>
            <a:r>
              <a:rPr lang="en-US" sz="4000" dirty="0">
                <a:solidFill>
                  <a:srgbClr val="FF0000"/>
                </a:solidFill>
              </a:rPr>
              <a:t>the Spirit of truth, whom the world cannot receive, because it neither sees Him nor knows Him; but you know Him, for He dwells with you and will be in you. </a:t>
            </a:r>
          </a:p>
          <a:p>
            <a:pPr algn="ctr"/>
            <a:r>
              <a:rPr lang="en-US" sz="4000" dirty="0"/>
              <a:t> </a:t>
            </a:r>
          </a:p>
          <a:p>
            <a:pPr algn="ctr"/>
            <a:r>
              <a:rPr lang="en-US" sz="4000" dirty="0"/>
              <a:t> </a:t>
            </a:r>
          </a:p>
          <a:p>
            <a:pPr marL="0" marR="0" algn="ctr">
              <a:lnSpc>
                <a:spcPct val="115000"/>
              </a:lnSpc>
              <a:spcBef>
                <a:spcPts val="0"/>
              </a:spcBef>
              <a:spcAft>
                <a:spcPts val="0"/>
              </a:spcAft>
            </a:pPr>
            <a:endParaRPr lang="en-US" sz="4000" dirty="0">
              <a:effectLst/>
              <a:ea typeface="Verdana" panose="020B0604030504040204" pitchFamily="34" charset="0"/>
              <a:cs typeface="Times New Roman" panose="02020603050405020304"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0" y="0"/>
            <a:ext cx="12192000" cy="6019800"/>
          </a:xfrm>
          <a:prstGeom prst="rect">
            <a:avLst/>
          </a:prstGeom>
        </p:spPr>
        <p:txBody>
          <a:bodyPr/>
          <a:lstStyle/>
          <a:p>
            <a:pPr algn="ctr"/>
            <a:r>
              <a:rPr lang="en-US" sz="4000" dirty="0">
                <a:ea typeface="Calibri" panose="020F0502020204030204" pitchFamily="34" charset="0"/>
                <a:cs typeface="Times New Roman" panose="02020603050405020304" pitchFamily="18" charset="0"/>
              </a:rPr>
              <a:t> </a:t>
            </a:r>
            <a:r>
              <a:rPr lang="en-US" sz="4000" b="1" dirty="0"/>
              <a:t>4. Jesus prepares an Eternal Home for Us</a:t>
            </a:r>
            <a:endParaRPr lang="en-US" sz="4000" dirty="0"/>
          </a:p>
          <a:p>
            <a:pPr algn="ctr"/>
            <a:r>
              <a:rPr lang="en-US" sz="4000" dirty="0"/>
              <a:t> </a:t>
            </a: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151441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0" y="0"/>
            <a:ext cx="12192000" cy="6019800"/>
          </a:xfrm>
          <a:prstGeom prst="rect">
            <a:avLst/>
          </a:prstGeom>
        </p:spPr>
        <p:txBody>
          <a:bodyPr/>
          <a:lstStyle/>
          <a:p>
            <a:pPr algn="ctr"/>
            <a:r>
              <a:rPr lang="en-US" sz="4000" dirty="0"/>
              <a:t> </a:t>
            </a:r>
            <a:r>
              <a:rPr lang="en-US" sz="4000" b="1" u="sng" dirty="0"/>
              <a:t>John 14:2-3</a:t>
            </a:r>
            <a:endParaRPr lang="en-US" sz="4000" u="sng" dirty="0"/>
          </a:p>
          <a:p>
            <a:pPr algn="ctr"/>
            <a:r>
              <a:rPr lang="en-US" sz="4000" dirty="0"/>
              <a:t>2 </a:t>
            </a:r>
            <a:r>
              <a:rPr lang="en-US" sz="4000" dirty="0">
                <a:solidFill>
                  <a:srgbClr val="FF0000"/>
                </a:solidFill>
              </a:rPr>
              <a:t>In My Father's house are many mansions; if it were not so, I would have told you. I go to prepare a place for you. </a:t>
            </a:r>
            <a:r>
              <a:rPr lang="en-US" sz="4000" dirty="0"/>
              <a:t>3 </a:t>
            </a:r>
            <a:r>
              <a:rPr lang="en-US" sz="4000" dirty="0">
                <a:solidFill>
                  <a:srgbClr val="FF0000"/>
                </a:solidFill>
              </a:rPr>
              <a:t>And if I go and prepare a place for you, I will come again and receive you to Myself; that where I am, there you may be also.</a:t>
            </a:r>
          </a:p>
          <a:p>
            <a:pPr algn="ctr"/>
            <a:r>
              <a:rPr lang="en-US" sz="4000" dirty="0"/>
              <a:t> </a:t>
            </a:r>
          </a:p>
          <a:p>
            <a:pPr marL="0" marR="0" algn="ctr">
              <a:lnSpc>
                <a:spcPct val="115000"/>
              </a:lnSpc>
              <a:spcAft>
                <a:spcPts val="1000"/>
              </a:spcAft>
              <a:buNone/>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Aft>
                <a:spcPts val="100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029200"/>
          </a:xfrm>
          <a:prstGeom prst="rect">
            <a:avLst/>
          </a:prstGeom>
        </p:spPr>
        <p:txBody>
          <a:bodyPr/>
          <a:lstStyle/>
          <a:p>
            <a:pPr algn="ctr"/>
            <a:r>
              <a:rPr lang="en-US" sz="4000" b="1" dirty="0"/>
              <a:t>5. We are Forgiven by Only Jesus</a:t>
            </a:r>
            <a:endParaRPr lang="en-US" sz="4000" dirty="0"/>
          </a:p>
          <a:p>
            <a:pPr algn="ctr"/>
            <a:r>
              <a:rPr lang="en-US" sz="4000" dirty="0"/>
              <a:t> </a:t>
            </a:r>
          </a:p>
          <a:p>
            <a:pPr algn="ctr"/>
            <a:r>
              <a:rPr lang="en-US" sz="4000" dirty="0"/>
              <a:t> </a:t>
            </a:r>
          </a:p>
          <a:p>
            <a:pPr marL="0" marR="0" algn="ctr">
              <a:lnSpc>
                <a:spcPct val="115000"/>
              </a:lnSpc>
              <a:spcAft>
                <a:spcPts val="1000"/>
              </a:spcAft>
            </a:pPr>
            <a:r>
              <a:rPr lang="en-US" sz="4000" dirty="0">
                <a:ea typeface="Calibri" panose="020F0502020204030204" pitchFamily="34" charset="0"/>
                <a:cs typeface="Times New Roman" panose="02020603050405020304" pitchFamily="18" charset="0"/>
              </a:rPr>
              <a:t> </a:t>
            </a:r>
            <a:endParaRPr lang="en-US" sz="4000" dirty="0">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Aft>
                <a:spcPts val="1000"/>
              </a:spcAft>
            </a:pPr>
            <a:r>
              <a:rPr lang="en-US" sz="4000" dirty="0">
                <a:ea typeface="Calibri" panose="020F0502020204030204" pitchFamily="34" charset="0"/>
                <a:cs typeface="Times New Roman" panose="02020603050405020304" pitchFamily="18" charset="0"/>
              </a:rPr>
              <a:t> </a:t>
            </a:r>
            <a:endParaRPr lang="en-US" sz="4000" dirty="0">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Aft>
                <a:spcPts val="1000"/>
              </a:spcAft>
              <a:buNone/>
            </a:pPr>
            <a:r>
              <a:rPr lang="en-US" sz="4000" dirty="0">
                <a:ea typeface="Calibri" panose="020F0502020204030204" pitchFamily="34" charset="0"/>
                <a:cs typeface="Calibri" panose="020F0502020204030204" pitchFamily="34" charset="0"/>
              </a:rPr>
              <a:t>  </a:t>
            </a:r>
            <a:endParaRPr lang="en-US" sz="4000" dirty="0">
              <a:latin typeface="Calibri" panose="020F0502020204030204" pitchFamily="34" charset="0"/>
              <a:ea typeface="Calibri" panose="020F0502020204030204" pitchFamily="34" charset="0"/>
              <a:cs typeface="Times New Roman" panose="02020603050405020304" pitchFamily="18" charset="0"/>
            </a:endParaRPr>
          </a:p>
          <a:p>
            <a:pPr algn="ctr"/>
            <a:r>
              <a:rPr lang="en-US" sz="4000" dirty="0"/>
              <a:t> </a:t>
            </a:r>
          </a:p>
          <a:p>
            <a:pPr algn="ctr"/>
            <a:r>
              <a:rPr lang="en-US" sz="4000" dirty="0"/>
              <a:t> </a:t>
            </a:r>
          </a:p>
          <a:p>
            <a:pPr algn="ctr"/>
            <a:r>
              <a:rPr lang="en-US" sz="4000" dirty="0"/>
              <a:t> </a:t>
            </a:r>
          </a:p>
          <a:p>
            <a:pPr marL="0" marR="0" algn="ctr">
              <a:lnSpc>
                <a:spcPct val="115000"/>
              </a:lnSpc>
              <a:spcAft>
                <a:spcPts val="1000"/>
              </a:spcAft>
              <a:buNone/>
            </a:pPr>
            <a:r>
              <a:rPr lang="en-US" sz="4000" dirty="0">
                <a:ea typeface="Calibri" panose="020F0502020204030204" pitchFamily="34" charset="0"/>
                <a:cs typeface="Times New Roman" panose="02020603050405020304" pitchFamily="18" charset="0"/>
              </a:rPr>
              <a:t> </a:t>
            </a:r>
            <a:endParaRPr lang="en-US" sz="4000" dirty="0">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029200"/>
          </a:xfrm>
          <a:prstGeom prst="rect">
            <a:avLst/>
          </a:prstGeom>
        </p:spPr>
        <p:txBody>
          <a:bodyPr/>
          <a:lstStyle/>
          <a:p>
            <a:pPr algn="ctr"/>
            <a:r>
              <a:rPr lang="en-US" sz="4000" dirty="0"/>
              <a:t> </a:t>
            </a:r>
            <a:r>
              <a:rPr lang="en-US" sz="4000" b="1" u="sng" dirty="0"/>
              <a:t>Colossians 2:13-14</a:t>
            </a:r>
            <a:endParaRPr lang="en-US" sz="4000" u="sng" dirty="0"/>
          </a:p>
          <a:p>
            <a:pPr algn="ctr"/>
            <a:r>
              <a:rPr lang="en-US" sz="4000" dirty="0"/>
              <a:t>13 And you, being dead in your trespasses and the uncircumcision of your flesh, He has made alive together with Him, having forgiven you all trespasses, 14 having wiped out the handwriting of requirements that was against us, which was contrary to us. And He has taken it out of the way, having nailed it to the cross. </a:t>
            </a:r>
          </a:p>
          <a:p>
            <a:pPr algn="ctr"/>
            <a:r>
              <a:rPr lang="en-US" sz="4000" dirty="0"/>
              <a:t> </a:t>
            </a: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8388"/>
            <a:ext cx="12192000" cy="5020811"/>
          </a:xfrm>
          <a:prstGeom prst="rect">
            <a:avLst/>
          </a:prstGeom>
        </p:spPr>
        <p:txBody>
          <a:bodyPr/>
          <a:lstStyle/>
          <a:p>
            <a:pPr algn="ctr"/>
            <a:r>
              <a:rPr lang="en-US" sz="4000" dirty="0"/>
              <a:t> </a:t>
            </a:r>
            <a:r>
              <a:rPr lang="en-US" sz="4000" b="1" u="sng" dirty="0"/>
              <a:t>Mark 11:25-26</a:t>
            </a:r>
            <a:endParaRPr lang="en-US" sz="4000" u="sng" dirty="0"/>
          </a:p>
          <a:p>
            <a:pPr algn="ctr"/>
            <a:r>
              <a:rPr lang="en-US" sz="4000" dirty="0"/>
              <a:t>25 </a:t>
            </a:r>
            <a:r>
              <a:rPr lang="en-US" sz="4000" dirty="0">
                <a:solidFill>
                  <a:srgbClr val="FF0000"/>
                </a:solidFill>
              </a:rPr>
              <a:t>"And whenever you stand praying, if you have anything against anyone, forgive him, that your Father in heaven may also forgive you your trespasses. </a:t>
            </a:r>
            <a:r>
              <a:rPr lang="en-US" sz="4000" dirty="0"/>
              <a:t>26 </a:t>
            </a:r>
            <a:r>
              <a:rPr lang="en-US" sz="4000" dirty="0">
                <a:solidFill>
                  <a:srgbClr val="FF0000"/>
                </a:solidFill>
              </a:rPr>
              <a:t>But if you do not forgive, neither will your Father in heaven forgive your trespasses." </a:t>
            </a:r>
          </a:p>
          <a:p>
            <a:pPr algn="ctr"/>
            <a:r>
              <a:rPr lang="en-US" sz="4000" dirty="0"/>
              <a:t> </a:t>
            </a:r>
          </a:p>
          <a:p>
            <a:pPr marL="0" marR="0" algn="ctr">
              <a:lnSpc>
                <a:spcPct val="115000"/>
              </a:lnSpc>
              <a:spcAft>
                <a:spcPts val="1000"/>
              </a:spcAft>
              <a:buNone/>
            </a:pPr>
            <a:r>
              <a:rPr lang="en-US" sz="4000" b="1" dirty="0">
                <a:ea typeface="Verdana" panose="020B0604030504040204" pitchFamily="34" charset="0"/>
                <a:cs typeface="Times New Roman" panose="02020603050405020304" pitchFamily="18" charset="0"/>
              </a:rPr>
              <a:t> </a:t>
            </a:r>
            <a:r>
              <a:rPr lang="en-US" sz="4000" dirty="0">
                <a:ea typeface="Verdana" panose="020B0604030504040204" pitchFamily="34" charset="0"/>
                <a:cs typeface="Times New Roman" panose="02020603050405020304" pitchFamily="18" charset="0"/>
              </a:rPr>
              <a:t>  </a:t>
            </a:r>
          </a:p>
          <a:p>
            <a:pPr marL="0" marR="0" algn="ctr">
              <a:lnSpc>
                <a:spcPct val="115000"/>
              </a:lnSpc>
              <a:spcAft>
                <a:spcPts val="1000"/>
              </a:spcAft>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35187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8A0B00-4AF8-9988-A972-CE08D87DBA85}"/>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86D4BCBB-7F95-8583-5994-DE3BB2D21EB1}"/>
              </a:ext>
            </a:extLst>
          </p:cNvPr>
          <p:cNvSpPr txBox="1">
            <a:spLocks noChangeArrowheads="1"/>
          </p:cNvSpPr>
          <p:nvPr/>
        </p:nvSpPr>
        <p:spPr>
          <a:xfrm>
            <a:off x="0" y="0"/>
            <a:ext cx="12192000" cy="5029200"/>
          </a:xfrm>
          <a:prstGeom prst="rect">
            <a:avLst/>
          </a:prstGeom>
        </p:spPr>
        <p:txBody>
          <a:bodyPr/>
          <a:lstStyle/>
          <a:p>
            <a:pPr algn="ctr"/>
            <a:r>
              <a:rPr lang="en-US" sz="4000" b="1" dirty="0"/>
              <a:t>6. We are going to Live Forever</a:t>
            </a:r>
            <a:endParaRPr lang="en-US" sz="4000" dirty="0"/>
          </a:p>
          <a:p>
            <a:pPr marL="0" marR="0" algn="ctr">
              <a:lnSpc>
                <a:spcPct val="115000"/>
              </a:lnSpc>
              <a:spcAft>
                <a:spcPts val="1000"/>
              </a:spcAft>
            </a:pPr>
            <a:endParaRPr lang="en-US" sz="4000" u="sng" dirty="0">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a typeface="Calibri" panose="020F0502020204030204" pitchFamily="34" charset="0"/>
                <a:cs typeface="Times New Roman" panose="02020603050405020304" pitchFamily="18" charset="0"/>
              </a:rPr>
              <a:t> </a:t>
            </a:r>
            <a:endParaRPr lang="en-US" sz="4000" dirty="0">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a typeface="Calibri" panose="020F0502020204030204" pitchFamily="34" charset="0"/>
                <a:cs typeface="Times New Roman" panose="02020603050405020304" pitchFamily="18" charset="0"/>
              </a:rPr>
              <a:t> </a:t>
            </a:r>
            <a:endParaRPr lang="en-US" sz="4000" dirty="0">
              <a:latin typeface="Calibri" panose="020F0502020204030204" pitchFamily="34" charset="0"/>
              <a:ea typeface="Calibri" panose="020F0502020204030204" pitchFamily="34" charset="0"/>
              <a:cs typeface="Times New Roman" panose="02020603050405020304" pitchFamily="18" charset="0"/>
            </a:endParaRPr>
          </a:p>
          <a:p>
            <a:pPr algn="ctr"/>
            <a:endParaRPr lang="en-US" sz="4000" u="sng" dirty="0"/>
          </a:p>
          <a:p>
            <a:pPr algn="ctr"/>
            <a:r>
              <a:rPr lang="en-US" sz="4000" dirty="0"/>
              <a:t> </a:t>
            </a:r>
          </a:p>
          <a:p>
            <a:pPr algn="ctr"/>
            <a:r>
              <a:rPr lang="en-US" sz="4000" dirty="0"/>
              <a:t> </a:t>
            </a:r>
          </a:p>
          <a:p>
            <a:pPr marL="0" marR="0" algn="ctr">
              <a:lnSpc>
                <a:spcPct val="115000"/>
              </a:lnSpc>
              <a:spcAft>
                <a:spcPts val="1000"/>
              </a:spcAft>
              <a:buNone/>
            </a:pPr>
            <a:r>
              <a:rPr lang="en-US" sz="4000" dirty="0">
                <a:ea typeface="Calibri" panose="020F0502020204030204" pitchFamily="34" charset="0"/>
                <a:cs typeface="Times New Roman" panose="02020603050405020304" pitchFamily="18" charset="0"/>
              </a:rPr>
              <a:t> </a:t>
            </a:r>
            <a:endParaRPr lang="en-US" sz="4000" dirty="0">
              <a:latin typeface="Calibri" panose="020F0502020204030204" pitchFamily="34" charset="0"/>
              <a:ea typeface="Calibri" panose="020F0502020204030204" pitchFamily="34" charset="0"/>
              <a:cs typeface="Times New Roman" panose="02020603050405020304" pitchFamily="18" charset="0"/>
            </a:endParaRPr>
          </a:p>
          <a:p>
            <a:pPr algn="ct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437859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2" name="Picture 1" descr="C:\Users\Placido Soliven\Desktop\Google Images\Turn Off Cell Phones.jpg"/>
          <p:cNvPicPr>
            <a:picLocks noChangeAspect="1" noChangeArrowheads="1"/>
          </p:cNvPicPr>
          <p:nvPr/>
        </p:nvPicPr>
        <p:blipFill>
          <a:blip r:embed="rId2" cstate="print"/>
          <a:srcRect/>
          <a:stretch>
            <a:fillRect/>
          </a:stretch>
        </p:blipFill>
        <p:spPr bwMode="auto">
          <a:xfrm>
            <a:off x="0" y="0"/>
            <a:ext cx="12192000" cy="6858000"/>
          </a:xfrm>
          <a:prstGeom prst="rect">
            <a:avLst/>
          </a:prstGeom>
          <a:no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51275"/>
            <a:ext cx="12192000" cy="5537675"/>
          </a:xfrm>
          <a:prstGeom prst="rect">
            <a:avLst/>
          </a:prstGeom>
        </p:spPr>
        <p:txBody>
          <a:bodyPr/>
          <a:lstStyle/>
          <a:p>
            <a:pPr algn="ctr"/>
            <a:r>
              <a:rPr lang="en-US" sz="4000" dirty="0"/>
              <a:t> </a:t>
            </a:r>
            <a:r>
              <a:rPr lang="en-US" sz="4000" b="1" u="sng" dirty="0"/>
              <a:t>2 Corinthians 5:8</a:t>
            </a:r>
            <a:endParaRPr lang="en-US" sz="4000" u="sng" dirty="0"/>
          </a:p>
          <a:p>
            <a:pPr algn="ctr"/>
            <a:r>
              <a:rPr lang="en-US" sz="4000" dirty="0"/>
              <a:t>"We are confident, yes, well pleased rather to be absent from the body and to be present with the Lord"</a:t>
            </a:r>
          </a:p>
          <a:p>
            <a:pPr algn="ctr"/>
            <a:r>
              <a:rPr lang="en-US" sz="4000" dirty="0"/>
              <a:t> </a:t>
            </a:r>
          </a:p>
          <a:p>
            <a:pPr algn="ct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523120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algn="ctr"/>
            <a:r>
              <a:rPr lang="en-US" sz="4000" b="1" dirty="0"/>
              <a:t>7. Eternal life, by definition, is Everlasting </a:t>
            </a:r>
            <a:endParaRPr lang="en-US" sz="4000" dirty="0"/>
          </a:p>
          <a:p>
            <a:pPr algn="ctr"/>
            <a:r>
              <a:rPr lang="en-US" sz="4000" dirty="0"/>
              <a:t> </a:t>
            </a:r>
          </a:p>
          <a:p>
            <a:pPr lvl="0" algn="ctr">
              <a:lnSpc>
                <a:spcPct val="115000"/>
              </a:lnSpc>
              <a:spcBef>
                <a:spcPts val="0"/>
              </a:spcBef>
              <a:spcAft>
                <a:spcPts val="0"/>
              </a:spcAf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968226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algn="ctr"/>
            <a:r>
              <a:rPr lang="en-US" sz="4000" dirty="0"/>
              <a:t> </a:t>
            </a:r>
            <a:r>
              <a:rPr lang="en-US" sz="4000" b="1" u="sng" dirty="0"/>
              <a:t>John 3:16-17</a:t>
            </a:r>
            <a:endParaRPr lang="en-US" sz="4000" u="sng" dirty="0"/>
          </a:p>
          <a:p>
            <a:pPr algn="ctr"/>
            <a:r>
              <a:rPr lang="en-US" sz="4000" dirty="0"/>
              <a:t>16 </a:t>
            </a:r>
            <a:r>
              <a:rPr lang="en-US" sz="4000" dirty="0">
                <a:solidFill>
                  <a:srgbClr val="FF0000"/>
                </a:solidFill>
              </a:rPr>
              <a:t>For God so loved the world that He gave His only begotten Son, that whoever believes in Him should not perish but have everlasting life. </a:t>
            </a:r>
            <a:r>
              <a:rPr lang="en-US" sz="4000" dirty="0"/>
              <a:t>17 </a:t>
            </a:r>
            <a:r>
              <a:rPr lang="en-US" sz="4000" dirty="0">
                <a:solidFill>
                  <a:srgbClr val="FF0000"/>
                </a:solidFill>
              </a:rPr>
              <a:t>For God did not send His Son into the world to condemn the world, but that the world through Him might be saved. </a:t>
            </a:r>
          </a:p>
          <a:p>
            <a:pPr algn="ctr"/>
            <a:r>
              <a:rPr lang="en-US" sz="4000" dirty="0">
                <a:solidFill>
                  <a:srgbClr val="FF0000"/>
                </a:solidFill>
              </a:rPr>
              <a:t> </a:t>
            </a:r>
          </a:p>
          <a:p>
            <a:pPr algn="ctr"/>
            <a:r>
              <a:rPr lang="en-US" sz="4000" dirty="0"/>
              <a:t> </a:t>
            </a: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815231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36945" y="0"/>
            <a:ext cx="12192000" cy="5486400"/>
          </a:xfrm>
          <a:prstGeom prst="rect">
            <a:avLst/>
          </a:prstGeom>
        </p:spPr>
        <p:txBody>
          <a:bodyPr/>
          <a:lstStyle/>
          <a:p>
            <a:pPr algn="ctr"/>
            <a:r>
              <a:rPr lang="en-US" sz="4000" dirty="0"/>
              <a:t> </a:t>
            </a:r>
            <a:r>
              <a:rPr lang="en-US" sz="4000" b="1" u="sng" dirty="0"/>
              <a:t>John 10:27-30</a:t>
            </a:r>
            <a:endParaRPr lang="en-US" sz="4000" u="sng" dirty="0"/>
          </a:p>
          <a:p>
            <a:pPr algn="ctr"/>
            <a:r>
              <a:rPr lang="en-US" sz="4000" dirty="0"/>
              <a:t>27</a:t>
            </a:r>
            <a:r>
              <a:rPr lang="en-US" sz="4000" dirty="0">
                <a:solidFill>
                  <a:srgbClr val="FF0000"/>
                </a:solidFill>
              </a:rPr>
              <a:t> My sheep hear My voice, and I know them, and they follow Me. </a:t>
            </a:r>
            <a:r>
              <a:rPr lang="en-US" sz="4000" dirty="0"/>
              <a:t>28 </a:t>
            </a:r>
            <a:r>
              <a:rPr lang="en-US" sz="4000" dirty="0">
                <a:solidFill>
                  <a:srgbClr val="FF0000"/>
                </a:solidFill>
              </a:rPr>
              <a:t>And I give them eternal life, and they shall never perish; neither shall anyone snatch them out of My hand. </a:t>
            </a:r>
            <a:r>
              <a:rPr lang="en-US" sz="4000" dirty="0"/>
              <a:t>29 </a:t>
            </a:r>
            <a:r>
              <a:rPr lang="en-US" sz="4000" dirty="0">
                <a:solidFill>
                  <a:srgbClr val="FF0000"/>
                </a:solidFill>
              </a:rPr>
              <a:t>My Father, who has given them to Me, is greater than all; and no one is able to snatch them out of My Father's hand. 30 I and My Father are one."</a:t>
            </a:r>
          </a:p>
          <a:p>
            <a:pPr algn="ctr"/>
            <a:r>
              <a:rPr lang="en-US" sz="4000" dirty="0"/>
              <a:t> </a:t>
            </a: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42400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algn="ctr"/>
            <a:r>
              <a:rPr lang="en-US" sz="4000" b="1" dirty="0"/>
              <a:t>8. We are sealed by the Holy Spirit as God’s children</a:t>
            </a:r>
            <a:endParaRPr lang="en-US" sz="4000" dirty="0"/>
          </a:p>
          <a:p>
            <a:pPr marL="0" marR="0" algn="ctr">
              <a:lnSpc>
                <a:spcPct val="115000"/>
              </a:lnSpc>
              <a:spcAft>
                <a:spcPts val="1000"/>
              </a:spcAft>
            </a:pPr>
            <a:r>
              <a:rPr lang="en-US" sz="4000" dirty="0">
                <a:ea typeface="Calibri" panose="020F0502020204030204" pitchFamily="34" charset="0"/>
                <a:cs typeface="Times New Roman" panose="02020603050405020304" pitchFamily="18" charset="0"/>
              </a:rPr>
              <a:t> </a:t>
            </a:r>
            <a:endParaRPr lang="en-US" sz="4000" dirty="0">
              <a:latin typeface="Calibri" panose="020F0502020204030204" pitchFamily="34" charset="0"/>
              <a:ea typeface="Calibri" panose="020F0502020204030204" pitchFamily="34" charset="0"/>
              <a:cs typeface="Times New Roman" panose="02020603050405020304" pitchFamily="18" charset="0"/>
            </a:endParaRPr>
          </a:p>
          <a:p>
            <a:pPr algn="ctr"/>
            <a:r>
              <a:rPr lang="en-US" sz="4000" dirty="0"/>
              <a:t> </a:t>
            </a:r>
          </a:p>
          <a:p>
            <a:pPr marL="0" marR="0" algn="ctr">
              <a:lnSpc>
                <a:spcPct val="115000"/>
              </a:lnSpc>
              <a:spcAft>
                <a:spcPts val="1000"/>
              </a:spcAft>
              <a:buNone/>
            </a:pPr>
            <a:endParaRPr lang="en-US" sz="4000" dirty="0">
              <a:latin typeface="Calibri" panose="020F0502020204030204" pitchFamily="34" charset="0"/>
              <a:ea typeface="Calibri" panose="020F0502020204030204" pitchFamily="34" charset="0"/>
              <a:cs typeface="Times New Roman" panose="02020603050405020304" pitchFamily="18" charset="0"/>
            </a:endParaRPr>
          </a:p>
          <a:p>
            <a:pPr algn="ctr"/>
            <a:r>
              <a:rPr lang="en-US" sz="4000" dirty="0"/>
              <a:t> </a:t>
            </a:r>
          </a:p>
          <a:p>
            <a:pPr algn="ctr"/>
            <a:r>
              <a:rPr lang="en-US" sz="4000" b="1" dirty="0"/>
              <a:t> </a:t>
            </a:r>
            <a:endParaRPr lang="en-US" sz="4000" dirty="0"/>
          </a:p>
          <a:p>
            <a:pPr marL="0" marR="0" algn="ctr">
              <a:lnSpc>
                <a:spcPct val="115000"/>
              </a:lnSpc>
              <a:spcAft>
                <a:spcPts val="1000"/>
              </a:spcAft>
              <a:buNone/>
            </a:pPr>
            <a:r>
              <a:rPr lang="en-US" sz="4000" dirty="0">
                <a:ea typeface="Calibri" panose="020F0502020204030204" pitchFamily="34" charset="0"/>
                <a:cs typeface="Times New Roman" panose="02020603050405020304" pitchFamily="18" charset="0"/>
              </a:rPr>
              <a:t> </a:t>
            </a:r>
            <a:endParaRPr lang="en-US" sz="4000" dirty="0">
              <a:latin typeface="Calibri" panose="020F0502020204030204" pitchFamily="34" charset="0"/>
              <a:ea typeface="Calibri" panose="020F0502020204030204" pitchFamily="34" charset="0"/>
              <a:cs typeface="Times New Roman" panose="02020603050405020304" pitchFamily="18" charset="0"/>
            </a:endParaRPr>
          </a:p>
          <a:p>
            <a:pPr algn="ctr"/>
            <a:r>
              <a:rPr lang="en-US" sz="4400" dirty="0"/>
              <a:t> </a:t>
            </a:r>
          </a:p>
          <a:p>
            <a:pPr marL="0" marR="0" algn="ctr">
              <a:lnSpc>
                <a:spcPct val="115000"/>
              </a:lnSpc>
              <a:spcBef>
                <a:spcPts val="0"/>
              </a:spcBef>
              <a:spcAft>
                <a:spcPts val="0"/>
              </a:spcAft>
            </a:pPr>
            <a:r>
              <a:rPr lang="en-US" sz="4000" dirty="0">
                <a:ea typeface="Calibri" panose="020F0502020204030204" pitchFamily="34" charset="0"/>
                <a:cs typeface="Times New Roman" panose="02020603050405020304" pitchFamily="18" charset="0"/>
              </a:rPr>
              <a:t> </a:t>
            </a:r>
            <a:endParaRPr lang="en-US" sz="4000" dirty="0">
              <a:latin typeface="Calibri" panose="020F0502020204030204" pitchFamily="34" charset="0"/>
              <a:ea typeface="Calibri" panose="020F0502020204030204" pitchFamily="34" charset="0"/>
              <a:cs typeface="Times New Roman" panose="02020603050405020304" pitchFamily="18" charset="0"/>
            </a:endParaRPr>
          </a:p>
          <a:p>
            <a:pPr algn="ctr"/>
            <a:r>
              <a:rPr lang="en-US" sz="4000" dirty="0"/>
              <a:t> </a:t>
            </a: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432569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algn="ctr"/>
            <a:r>
              <a:rPr lang="en-US" sz="4000" b="1" u="sng" dirty="0"/>
              <a:t>Ephesians 1:13-14</a:t>
            </a:r>
            <a:endParaRPr lang="en-US" sz="4000" u="sng" dirty="0"/>
          </a:p>
          <a:p>
            <a:pPr algn="ctr"/>
            <a:r>
              <a:rPr lang="en-US" sz="4000" dirty="0"/>
              <a:t>13 In Him you also trusted, after you heard the word of truth, the gospel of your salvation; in whom also, having believed, you were sealed with the Holy Spirit of promise, 14 who is the guarantee of our inheritance until the redemption of the purchased possession, to the praise of His glory</a:t>
            </a:r>
          </a:p>
          <a:p>
            <a:pPr algn="ctr"/>
            <a:r>
              <a:rPr lang="en-US" sz="4000" dirty="0"/>
              <a:t> </a:t>
            </a: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150017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algn="ctr"/>
            <a:r>
              <a:rPr lang="en-US" sz="4000" b="1" dirty="0"/>
              <a:t>9. We will have a Resurrected Body</a:t>
            </a:r>
            <a:endParaRPr lang="en-US" sz="4000" dirty="0"/>
          </a:p>
          <a:p>
            <a:pPr algn="ctr"/>
            <a:r>
              <a:rPr lang="en-US" sz="4000" dirty="0"/>
              <a:t> </a:t>
            </a:r>
          </a:p>
          <a:p>
            <a:pPr algn="ctr"/>
            <a:r>
              <a:rPr lang="en-US" sz="4000" dirty="0"/>
              <a:t> </a:t>
            </a:r>
          </a:p>
          <a:p>
            <a:pPr marL="0" marR="0" algn="ctr">
              <a:lnSpc>
                <a:spcPct val="115000"/>
              </a:lnSpc>
              <a:spcAft>
                <a:spcPts val="1000"/>
              </a:spcAft>
              <a:buNone/>
            </a:pPr>
            <a:r>
              <a:rPr lang="en-US" sz="4000" dirty="0">
                <a:ea typeface="Calibri" panose="020F0502020204030204" pitchFamily="34" charset="0"/>
                <a:cs typeface="Times New Roman" panose="02020603050405020304" pitchFamily="18" charset="0"/>
              </a:rPr>
              <a:t> </a:t>
            </a:r>
            <a:endParaRPr lang="en-US" sz="4000" dirty="0">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993831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algn="ctr"/>
            <a:r>
              <a:rPr lang="en-US" sz="3800" b="1" u="sng" dirty="0"/>
              <a:t>Luke 24:36-43</a:t>
            </a:r>
            <a:endParaRPr lang="en-US" sz="3800" u="sng" dirty="0"/>
          </a:p>
          <a:p>
            <a:pPr algn="ctr"/>
            <a:r>
              <a:rPr lang="en-US" sz="3800" dirty="0"/>
              <a:t>36 Now as they said these things, Jesus Himself stood in the midst of them, and said to them, </a:t>
            </a:r>
            <a:r>
              <a:rPr lang="en-US" sz="3800" dirty="0">
                <a:solidFill>
                  <a:srgbClr val="FF0000"/>
                </a:solidFill>
              </a:rPr>
              <a:t>"Peace to you." </a:t>
            </a:r>
            <a:r>
              <a:rPr lang="en-US" sz="3800" dirty="0"/>
              <a:t>37 But they were terrified and frightened, and supposed they had seen a spirit. 38 And He said to them, </a:t>
            </a:r>
            <a:r>
              <a:rPr lang="en-US" sz="3800" dirty="0">
                <a:solidFill>
                  <a:srgbClr val="FF0000"/>
                </a:solidFill>
              </a:rPr>
              <a:t>"Why are you troubled? And why do doubts arise in your hearts? </a:t>
            </a:r>
            <a:r>
              <a:rPr lang="en-US" sz="3800" dirty="0"/>
              <a:t>39 </a:t>
            </a:r>
            <a:r>
              <a:rPr lang="en-US" sz="3800" dirty="0">
                <a:solidFill>
                  <a:srgbClr val="FF0000"/>
                </a:solidFill>
              </a:rPr>
              <a:t>Behold My hands and My feet, that it is I Myself. Handle Me and see, for a spirit does not have flesh and bones as you see I have." </a:t>
            </a:r>
          </a:p>
          <a:p>
            <a:pPr algn="ctr"/>
            <a:r>
              <a:rPr lang="en-US" sz="3800" dirty="0"/>
              <a:t> </a:t>
            </a:r>
          </a:p>
          <a:p>
            <a:pPr algn="ctr"/>
            <a:r>
              <a:rPr lang="en-US" sz="3800" dirty="0"/>
              <a:t> </a:t>
            </a:r>
          </a:p>
          <a:p>
            <a:pPr algn="ctr"/>
            <a:r>
              <a:rPr lang="en-US" sz="3800" dirty="0"/>
              <a:t> </a:t>
            </a:r>
          </a:p>
          <a:p>
            <a:pPr algn="ctr"/>
            <a:endParaRPr lang="en-US" sz="3800" dirty="0"/>
          </a:p>
          <a:p>
            <a:pPr marL="0" marR="0" algn="ctr">
              <a:lnSpc>
                <a:spcPct val="115000"/>
              </a:lnSpc>
              <a:spcAft>
                <a:spcPts val="1000"/>
              </a:spcAft>
            </a:pPr>
            <a:r>
              <a:rPr lang="en-US" sz="3800" dirty="0">
                <a:ea typeface="Calibri" panose="020F0502020204030204" pitchFamily="34" charset="0"/>
                <a:cs typeface="Times New Roman" panose="02020603050405020304" pitchFamily="18" charset="0"/>
              </a:rPr>
              <a:t> </a:t>
            </a:r>
            <a:endParaRPr lang="en-US" sz="3800" dirty="0">
              <a:latin typeface="Calibri" panose="020F0502020204030204" pitchFamily="34" charset="0"/>
              <a:ea typeface="Calibri" panose="020F0502020204030204" pitchFamily="34" charset="0"/>
              <a:cs typeface="Times New Roman" panose="02020603050405020304" pitchFamily="18" charset="0"/>
            </a:endParaRPr>
          </a:p>
          <a:p>
            <a:pPr algn="ctr"/>
            <a:r>
              <a:rPr lang="en-US" sz="3800" dirty="0"/>
              <a:t> </a:t>
            </a:r>
          </a:p>
          <a:p>
            <a:pPr marL="0" marR="0" algn="ctr">
              <a:lnSpc>
                <a:spcPct val="115000"/>
              </a:lnSpc>
              <a:spcBef>
                <a:spcPts val="0"/>
              </a:spcBef>
              <a:spcAft>
                <a:spcPts val="0"/>
              </a:spcAft>
            </a:pPr>
            <a:r>
              <a:rPr lang="en-US" sz="3800" dirty="0">
                <a:ea typeface="Calibri" panose="020F0502020204030204" pitchFamily="34" charset="0"/>
                <a:cs typeface="Times New Roman" panose="02020603050405020304" pitchFamily="18" charset="0"/>
              </a:rPr>
              <a:t> </a:t>
            </a:r>
            <a:endParaRPr lang="en-US" sz="3800" dirty="0">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Aft>
                <a:spcPts val="1000"/>
              </a:spcAft>
              <a:buNone/>
            </a:pPr>
            <a:r>
              <a:rPr lang="en-US" sz="3800" dirty="0">
                <a:ea typeface="Calibri" panose="020F0502020204030204" pitchFamily="34" charset="0"/>
                <a:cs typeface="Times New Roman" panose="02020603050405020304" pitchFamily="18" charset="0"/>
              </a:rPr>
              <a:t> </a:t>
            </a:r>
            <a:endParaRPr lang="en-US" sz="3800" dirty="0">
              <a:latin typeface="Calibri" panose="020F0502020204030204" pitchFamily="34" charset="0"/>
              <a:ea typeface="Calibri" panose="020F0502020204030204" pitchFamily="34" charset="0"/>
              <a:cs typeface="Times New Roman" panose="02020603050405020304" pitchFamily="18" charset="0"/>
            </a:endParaRPr>
          </a:p>
          <a:p>
            <a:pPr algn="ctr"/>
            <a:r>
              <a:rPr lang="en-US" sz="3800" b="1" dirty="0"/>
              <a:t> </a:t>
            </a:r>
            <a:endParaRPr lang="en-US" sz="3800" dirty="0"/>
          </a:p>
          <a:p>
            <a:pPr algn="ctr"/>
            <a:r>
              <a:rPr lang="en-US" sz="3800" dirty="0"/>
              <a:t> </a:t>
            </a:r>
          </a:p>
          <a:p>
            <a:pPr marL="0" marR="0" algn="ctr">
              <a:lnSpc>
                <a:spcPct val="115000"/>
              </a:lnSpc>
              <a:spcAft>
                <a:spcPts val="1000"/>
              </a:spcAft>
            </a:pPr>
            <a:r>
              <a:rPr lang="en-US" sz="3800" dirty="0">
                <a:ea typeface="Calibri" panose="020F0502020204030204" pitchFamily="34" charset="0"/>
                <a:cs typeface="Times New Roman" panose="02020603050405020304" pitchFamily="18" charset="0"/>
              </a:rPr>
              <a:t> </a:t>
            </a:r>
            <a:endParaRPr lang="en-US" sz="3800" dirty="0">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Aft>
                <a:spcPts val="1000"/>
              </a:spcAft>
            </a:pPr>
            <a:r>
              <a:rPr lang="en-US" sz="3800" dirty="0">
                <a:ea typeface="Calibri" panose="020F0502020204030204" pitchFamily="34" charset="0"/>
                <a:cs typeface="Times New Roman" panose="02020603050405020304" pitchFamily="18" charset="0"/>
              </a:rPr>
              <a:t> </a:t>
            </a:r>
            <a:endParaRPr lang="en-US" sz="3800" dirty="0">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800" dirty="0">
                <a:ea typeface="Calibri" panose="020F0502020204030204" pitchFamily="34" charset="0"/>
                <a:cs typeface="Times New Roman" panose="02020603050405020304" pitchFamily="18" charset="0"/>
              </a:rPr>
              <a:t> </a:t>
            </a:r>
            <a:endParaRPr lang="en-US" sz="3800" dirty="0">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800" dirty="0">
                <a:ea typeface="Calibri" panose="020F0502020204030204" pitchFamily="34" charset="0"/>
                <a:cs typeface="Times New Roman" panose="02020603050405020304" pitchFamily="18" charset="0"/>
              </a:rPr>
              <a:t> </a:t>
            </a:r>
            <a:endParaRPr lang="en-US" sz="3800" dirty="0">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Aft>
                <a:spcPts val="1000"/>
              </a:spcAft>
            </a:pPr>
            <a:r>
              <a:rPr lang="en-US" sz="3800" dirty="0">
                <a:ea typeface="Calibri" panose="020F0502020204030204" pitchFamily="34" charset="0"/>
                <a:cs typeface="Times New Roman" panose="02020603050405020304" pitchFamily="18" charset="0"/>
              </a:rPr>
              <a:t> </a:t>
            </a:r>
            <a:endParaRPr lang="en-US" sz="3800" dirty="0">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Aft>
                <a:spcPts val="1000"/>
              </a:spcAft>
            </a:pPr>
            <a:r>
              <a:rPr lang="en-US" sz="3800" b="1" dirty="0">
                <a:ea typeface="Calibri" panose="020F0502020204030204" pitchFamily="34" charset="0"/>
                <a:cs typeface="Times New Roman" panose="02020603050405020304" pitchFamily="18" charset="0"/>
              </a:rPr>
              <a:t> </a:t>
            </a:r>
            <a:endParaRPr lang="en-US" sz="3800" dirty="0">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Aft>
                <a:spcPts val="1000"/>
              </a:spcAft>
              <a:buNone/>
            </a:pPr>
            <a:r>
              <a:rPr lang="en-US" sz="38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Aft>
                <a:spcPts val="1000"/>
              </a:spcAft>
            </a:pPr>
            <a:r>
              <a:rPr lang="en-US" sz="38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Aft>
                <a:spcPts val="1000"/>
              </a:spcAft>
            </a:pPr>
            <a:r>
              <a:rPr lang="en-US" sz="38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38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9581796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algn="ctr"/>
            <a:r>
              <a:rPr lang="en-US" sz="4000" dirty="0"/>
              <a:t>40 When He had said this, He showed them His hands and His feet. 41 But while they still did not believe for joy, and marveled, He said to them,</a:t>
            </a:r>
            <a:r>
              <a:rPr lang="en-US" sz="4000" dirty="0">
                <a:solidFill>
                  <a:srgbClr val="FF0000"/>
                </a:solidFill>
              </a:rPr>
              <a:t> "Have you any food here?" </a:t>
            </a:r>
            <a:r>
              <a:rPr lang="en-US" sz="4000" dirty="0"/>
              <a:t>42 So they gave Him a piece of a broiled fish and some honeycomb. 43 And He took it and ate in their presence. </a:t>
            </a:r>
          </a:p>
          <a:p>
            <a:pPr algn="ctr"/>
            <a:r>
              <a:rPr lang="en-US" sz="4000" dirty="0"/>
              <a:t> </a:t>
            </a:r>
          </a:p>
          <a:p>
            <a:pPr algn="ctr"/>
            <a:r>
              <a:rPr lang="en-US" sz="4000" dirty="0"/>
              <a:t> </a:t>
            </a:r>
          </a:p>
          <a:p>
            <a:pPr algn="ctr"/>
            <a:r>
              <a:rPr lang="en-US" sz="4000" dirty="0"/>
              <a:t> </a:t>
            </a: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8235457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algn="ctr"/>
            <a:r>
              <a:rPr lang="en-US" sz="4000" dirty="0"/>
              <a:t> </a:t>
            </a:r>
            <a:r>
              <a:rPr lang="en-US" sz="4000" b="1" u="sng" dirty="0"/>
              <a:t>Luke 24:30-31</a:t>
            </a:r>
            <a:endParaRPr lang="en-US" sz="4000" u="sng" dirty="0"/>
          </a:p>
          <a:p>
            <a:pPr algn="ctr"/>
            <a:r>
              <a:rPr lang="en-US" sz="4000" dirty="0"/>
              <a:t>30 Now it came to pass, as He sat at the table with them, that He took bread, blessed and broke it, and gave it to them. 31 Then their eyes were opened and they knew Him; and He vanished from their sight.</a:t>
            </a:r>
          </a:p>
          <a:p>
            <a:pPr algn="ctr"/>
            <a:r>
              <a:rPr lang="en-US" sz="4000" dirty="0"/>
              <a:t> </a:t>
            </a:r>
          </a:p>
          <a:p>
            <a:pPr algn="ctr"/>
            <a:r>
              <a:rPr lang="en-US" sz="4000" b="1" dirty="0"/>
              <a:t> </a:t>
            </a:r>
            <a:endParaRPr lang="en-US" sz="4000" dirty="0"/>
          </a:p>
          <a:p>
            <a:pPr algn="ctr"/>
            <a:r>
              <a:rPr lang="en-US" sz="4000" dirty="0"/>
              <a:t> </a:t>
            </a: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661828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0" y="381000"/>
            <a:ext cx="9144000" cy="1143000"/>
          </a:xfrm>
          <a:prstGeom prst="rect">
            <a:avLst/>
          </a:prstGeom>
        </p:spPr>
        <p:txBody>
          <a:bodyPr/>
          <a:lstStyle/>
          <a:p>
            <a:pPr marL="342900" marR="0" lvl="0" indent="-342900" algn="ctr" defTabSz="914400" rtl="0" eaLnBrk="1" fontAlgn="base" latinLnBrk="0" hangingPunct="1">
              <a:lnSpc>
                <a:spcPct val="100000"/>
              </a:lnSpc>
              <a:spcBef>
                <a:spcPct val="20000"/>
              </a:spcBef>
              <a:spcAft>
                <a:spcPct val="0"/>
              </a:spcAft>
              <a:buClr>
                <a:srgbClr val="E3E3FF"/>
              </a:buClr>
              <a:buSzTx/>
              <a:buFontTx/>
              <a:buChar char="•"/>
              <a:tabLst/>
              <a:defRPr/>
            </a:pPr>
            <a:endParaRPr kumimoji="0" lang="en-US" sz="4800" b="0" i="0" u="none" strike="noStrike" kern="0" cap="none" spc="0" normalizeH="0" baseline="0" noProof="0" dirty="0">
              <a:ln>
                <a:noFill/>
              </a:ln>
              <a:solidFill>
                <a:srgbClr val="FFFFFF"/>
              </a:solidFill>
              <a:effectLst/>
              <a:uLnTx/>
              <a:uFillTx/>
              <a:latin typeface="Calibri" pitchFamily="34" charset="0"/>
              <a:ea typeface="+mn-ea"/>
              <a:cs typeface="Arial"/>
            </a:endParaRPr>
          </a:p>
        </p:txBody>
      </p:sp>
      <p:sp>
        <p:nvSpPr>
          <p:cNvPr id="3" name="Rectangle 3"/>
          <p:cNvSpPr txBox="1">
            <a:spLocks noChangeArrowheads="1"/>
          </p:cNvSpPr>
          <p:nvPr/>
        </p:nvSpPr>
        <p:spPr>
          <a:xfrm>
            <a:off x="0" y="0"/>
            <a:ext cx="12192000" cy="1905000"/>
          </a:xfrm>
          <a:prstGeom prst="rect">
            <a:avLst/>
          </a:prstGeom>
        </p:spPr>
        <p:txBody>
          <a:bodyPr/>
          <a:lstStyle/>
          <a:p>
            <a:pPr algn="ctr"/>
            <a:r>
              <a:rPr lang="en-US" sz="3200" b="1" dirty="0"/>
              <a:t>The Power of the Resurrected Christ</a:t>
            </a:r>
            <a:endParaRPr lang="en-US" sz="3200" dirty="0"/>
          </a:p>
          <a:p>
            <a:pPr algn="ctr"/>
            <a:r>
              <a:rPr lang="en-US" sz="2800" b="1" dirty="0"/>
              <a:t>by Pastor Fee Soliven</a:t>
            </a:r>
            <a:endParaRPr lang="en-US" sz="2800" dirty="0"/>
          </a:p>
          <a:p>
            <a:pPr algn="ctr"/>
            <a:r>
              <a:rPr lang="en-US" sz="3200" b="1" dirty="0"/>
              <a:t>Matthew 28:1-8</a:t>
            </a:r>
            <a:endParaRPr lang="en-US" sz="3200" dirty="0"/>
          </a:p>
          <a:p>
            <a:pPr algn="ctr"/>
            <a:r>
              <a:rPr lang="en-US" sz="3200" b="1" dirty="0"/>
              <a:t>Sunday Morning</a:t>
            </a:r>
            <a:endParaRPr lang="en-US" sz="3200" dirty="0"/>
          </a:p>
          <a:p>
            <a:pPr algn="ctr"/>
            <a:r>
              <a:rPr lang="en-US" sz="3200" b="1" dirty="0"/>
              <a:t>August 16, 2026</a:t>
            </a:r>
            <a:endParaRPr lang="en-US" sz="3200" dirty="0"/>
          </a:p>
          <a:p>
            <a:pPr marL="0" marR="0" algn="ctr">
              <a:lnSpc>
                <a:spcPct val="115000"/>
              </a:lnSpc>
              <a:spcBef>
                <a:spcPts val="0"/>
              </a:spcBef>
              <a:spcAft>
                <a:spcPts val="0"/>
              </a:spcAft>
            </a:pP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FB904F4A-C481-53C2-011C-8B5A686B86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432538"/>
            <a:ext cx="12192000" cy="4457700"/>
          </a:xfrm>
          <a:prstGeom prst="rect">
            <a:avLst/>
          </a:prstGeom>
        </p:spPr>
      </p:pic>
      <p:pic>
        <p:nvPicPr>
          <p:cNvPr id="8" name="Picture 7" descr="AGCF highest resolution.jpg"/>
          <p:cNvPicPr>
            <a:picLocks noChangeAspect="1"/>
          </p:cNvPicPr>
          <p:nvPr/>
        </p:nvPicPr>
        <p:blipFill>
          <a:blip r:embed="rId3" cstate="print"/>
          <a:stretch>
            <a:fillRect/>
          </a:stretch>
        </p:blipFill>
        <p:spPr>
          <a:xfrm>
            <a:off x="10642601" y="5728188"/>
            <a:ext cx="1549399" cy="1162050"/>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37EDE0-572B-2FBD-6D74-3B6D764A1C8E}"/>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F40ED31C-6811-1AA1-DA15-58C9C0D88E1F}"/>
              </a:ext>
            </a:extLst>
          </p:cNvPr>
          <p:cNvSpPr txBox="1">
            <a:spLocks noChangeArrowheads="1"/>
          </p:cNvSpPr>
          <p:nvPr/>
        </p:nvSpPr>
        <p:spPr>
          <a:xfrm>
            <a:off x="0" y="0"/>
            <a:ext cx="12192000" cy="5486400"/>
          </a:xfrm>
          <a:prstGeom prst="rect">
            <a:avLst/>
          </a:prstGeom>
        </p:spPr>
        <p:txBody>
          <a:bodyPr/>
          <a:lstStyle/>
          <a:p>
            <a:pPr algn="ctr"/>
            <a:r>
              <a:rPr lang="en-US" sz="4000" b="1" dirty="0"/>
              <a:t> </a:t>
            </a:r>
            <a:r>
              <a:rPr lang="en-US" sz="4000" dirty="0"/>
              <a:t> </a:t>
            </a:r>
            <a:r>
              <a:rPr lang="en-US" sz="4000" b="1" u="sng" dirty="0"/>
              <a:t>Romans 8:8-11</a:t>
            </a:r>
            <a:endParaRPr lang="en-US" sz="4000" u="sng" dirty="0"/>
          </a:p>
          <a:p>
            <a:pPr algn="ctr"/>
            <a:r>
              <a:rPr lang="en-US" sz="4000" dirty="0"/>
              <a:t>8 So then, those who are in the flesh cannot please God. 9 But you are not in the flesh but in the Spirit, if indeed the Spirit of God dwells in you. Now if anyone does not have the Spirit of Christ, he is not His. 10 And if Christ is in you, the body is dead because of sin, but the Spirit is life because of righteousness. </a:t>
            </a:r>
          </a:p>
          <a:p>
            <a:pPr algn="ctr"/>
            <a:r>
              <a:rPr lang="en-US" sz="4000" dirty="0"/>
              <a:t> </a:t>
            </a: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9121735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B65C76-BBC4-FB9D-CA9A-3DD14C883DD2}"/>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9E073CB5-E557-1CDC-8791-1495848316F4}"/>
              </a:ext>
            </a:extLst>
          </p:cNvPr>
          <p:cNvSpPr txBox="1">
            <a:spLocks noChangeArrowheads="1"/>
          </p:cNvSpPr>
          <p:nvPr/>
        </p:nvSpPr>
        <p:spPr>
          <a:xfrm>
            <a:off x="0" y="0"/>
            <a:ext cx="12192000" cy="5486400"/>
          </a:xfrm>
          <a:prstGeom prst="rect">
            <a:avLst/>
          </a:prstGeom>
        </p:spPr>
        <p:txBody>
          <a:bodyPr/>
          <a:lstStyle/>
          <a:p>
            <a:pPr algn="ctr"/>
            <a:r>
              <a:rPr lang="en-US" sz="4000" dirty="0"/>
              <a:t>11 But if the Spirit of Him who raised Jesus from the dead dwells in you, He who raised Christ from the dead will also give life to your mortal bodies through His Spirit who dwells in you.</a:t>
            </a:r>
          </a:p>
          <a:p>
            <a:pPr algn="ctr"/>
            <a:r>
              <a:rPr lang="en-US" sz="4000" dirty="0"/>
              <a:t> </a:t>
            </a:r>
          </a:p>
          <a:p>
            <a:pPr algn="ctr"/>
            <a:endParaRPr lang="en-US" sz="4000" u="sng" dirty="0"/>
          </a:p>
          <a:p>
            <a:pPr algn="ctr"/>
            <a:r>
              <a:rPr lang="en-US" sz="4000" dirty="0"/>
              <a:t> </a:t>
            </a:r>
          </a:p>
          <a:p>
            <a:pPr algn="ctr"/>
            <a:endParaRPr lang="en-US" sz="4000" dirty="0"/>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7368570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CCE405-D1BD-D89A-80EA-F04D016F1119}"/>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61969B0D-4EB9-86B4-F76D-33CFCD8ABFCD}"/>
              </a:ext>
            </a:extLst>
          </p:cNvPr>
          <p:cNvSpPr txBox="1">
            <a:spLocks noChangeArrowheads="1"/>
          </p:cNvSpPr>
          <p:nvPr/>
        </p:nvSpPr>
        <p:spPr>
          <a:xfrm>
            <a:off x="0" y="0"/>
            <a:ext cx="12192000" cy="5486400"/>
          </a:xfrm>
          <a:prstGeom prst="rect">
            <a:avLst/>
          </a:prstGeom>
        </p:spPr>
        <p:txBody>
          <a:bodyPr/>
          <a:lstStyle/>
          <a:p>
            <a:pPr algn="ctr"/>
            <a:r>
              <a:rPr lang="en-US" sz="4000" dirty="0"/>
              <a:t> </a:t>
            </a:r>
            <a:r>
              <a:rPr lang="en-US" sz="4000" b="1" u="sng" dirty="0"/>
              <a:t>Romans 8:23</a:t>
            </a:r>
            <a:endParaRPr lang="en-US" sz="4000" u="sng" dirty="0"/>
          </a:p>
          <a:p>
            <a:pPr algn="ctr"/>
            <a:r>
              <a:rPr lang="en-US" sz="4000" dirty="0"/>
              <a:t>Not only that, but we also who have the </a:t>
            </a:r>
            <a:r>
              <a:rPr lang="en-US" sz="4000" dirty="0" err="1"/>
              <a:t>firstfruits</a:t>
            </a:r>
            <a:r>
              <a:rPr lang="en-US" sz="4000" dirty="0"/>
              <a:t> of the Spirit, even we ourselves groan within ourselves, eagerly waiting for the adoption, the redemption of our body. </a:t>
            </a:r>
          </a:p>
          <a:p>
            <a:pPr algn="ctr"/>
            <a:r>
              <a:rPr lang="en-US" sz="4000" dirty="0"/>
              <a:t> </a:t>
            </a:r>
            <a:endParaRPr lang="en-US" sz="4000" u="sng" dirty="0"/>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1030381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E2471E-C932-A009-0835-68833F4436E3}"/>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16382B56-8BD3-82E6-A220-76BB55BCAC09}"/>
              </a:ext>
            </a:extLst>
          </p:cNvPr>
          <p:cNvSpPr txBox="1">
            <a:spLocks noChangeArrowheads="1"/>
          </p:cNvSpPr>
          <p:nvPr/>
        </p:nvSpPr>
        <p:spPr>
          <a:xfrm>
            <a:off x="0" y="0"/>
            <a:ext cx="12192000" cy="5486400"/>
          </a:xfrm>
          <a:prstGeom prst="rect">
            <a:avLst/>
          </a:prstGeom>
        </p:spPr>
        <p:txBody>
          <a:bodyPr/>
          <a:lstStyle/>
          <a:p>
            <a:pPr algn="ctr"/>
            <a:r>
              <a:rPr lang="en-US" sz="4000" b="1" u="sng" dirty="0"/>
              <a:t>1 Thessalonians 4:13-18</a:t>
            </a:r>
            <a:endParaRPr lang="en-US" sz="4000" u="sng" dirty="0"/>
          </a:p>
          <a:p>
            <a:pPr algn="ctr"/>
            <a:r>
              <a:rPr lang="en-US" sz="4000" dirty="0"/>
              <a:t>13 But I do not want you to be ignorant, brethren, concerning those who have fallen asleep, lest you sorrow as others who have no hope. 14 For if we believe that Jesus died and rose again, even so God will bring with Him those who sleep in Jesus. </a:t>
            </a:r>
          </a:p>
          <a:p>
            <a:pPr algn="ctr"/>
            <a:r>
              <a:rPr lang="en-US" sz="4000" dirty="0"/>
              <a:t> </a:t>
            </a:r>
          </a:p>
          <a:p>
            <a:pPr algn="ctr"/>
            <a:r>
              <a:rPr lang="en-US" sz="4000" dirty="0"/>
              <a:t> </a:t>
            </a:r>
          </a:p>
          <a:p>
            <a:pPr algn="ctr"/>
            <a:r>
              <a:rPr lang="en-US" sz="4000" dirty="0"/>
              <a:t> </a:t>
            </a:r>
          </a:p>
          <a:p>
            <a:pPr marL="0" marR="0" algn="ctr">
              <a:lnSpc>
                <a:spcPct val="115000"/>
              </a:lnSpc>
              <a:spcAft>
                <a:spcPts val="1000"/>
              </a:spcAft>
            </a:pPr>
            <a:r>
              <a:rPr lang="en-US" sz="4000" dirty="0">
                <a:ea typeface="Calibri" panose="020F0502020204030204" pitchFamily="34" charset="0"/>
                <a:cs typeface="Times New Roman" panose="02020603050405020304" pitchFamily="18" charset="0"/>
              </a:rPr>
              <a:t> </a:t>
            </a:r>
            <a:endParaRPr lang="en-US" sz="4000" dirty="0">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Aft>
                <a:spcPts val="1000"/>
              </a:spcAft>
              <a:buNone/>
            </a:pPr>
            <a:r>
              <a:rPr lang="en-US" sz="4000" b="1" dirty="0">
                <a:ea typeface="Calibri" panose="020F0502020204030204" pitchFamily="34" charset="0"/>
                <a:cs typeface="Calibri" panose="020F0502020204030204" pitchFamily="34" charset="0"/>
              </a:rPr>
              <a:t> </a:t>
            </a:r>
            <a:endParaRPr lang="en-US" sz="4000" dirty="0">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Aft>
                <a:spcPts val="1000"/>
              </a:spcAft>
              <a:buNone/>
            </a:pPr>
            <a:r>
              <a:rPr lang="en-US" sz="4000" dirty="0">
                <a:effectLst/>
                <a:latin typeface="Verdana" panose="020B0604030504040204" pitchFamily="34" charset="0"/>
                <a:ea typeface="Calibri" panose="020F0502020204030204" pitchFamily="34" charset="0"/>
                <a:cs typeface="Calibri" panose="020F0502020204030204" pitchFamily="34"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ct val="0"/>
              </a:spcBef>
              <a:spcAft>
                <a:spcPts val="100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8427041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029200"/>
          </a:xfrm>
          <a:prstGeom prst="rect">
            <a:avLst/>
          </a:prstGeom>
        </p:spPr>
        <p:txBody>
          <a:bodyPr/>
          <a:lstStyle/>
          <a:p>
            <a:pPr algn="ctr"/>
            <a:r>
              <a:rPr lang="en-US" sz="4000" dirty="0"/>
              <a:t>15 For this we say to you by the word of the Lord, that we who are alive and remain until the coming of the Lord will by no means precede those who are asleep. 16 For the Lord Himself will descend from heaven with a shout, with the voice of an archangel, and with the trumpet of God. And the dead in Christ will rise first. </a:t>
            </a:r>
          </a:p>
          <a:p>
            <a:pPr algn="ctr"/>
            <a:r>
              <a:rPr lang="en-US" sz="4000" dirty="0"/>
              <a:t> </a:t>
            </a:r>
          </a:p>
          <a:p>
            <a:pPr algn="ctr"/>
            <a:r>
              <a:rPr lang="en-US" sz="4000" dirty="0"/>
              <a: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029200"/>
          </a:xfrm>
          <a:prstGeom prst="rect">
            <a:avLst/>
          </a:prstGeom>
        </p:spPr>
        <p:txBody>
          <a:bodyPr/>
          <a:lstStyle/>
          <a:p>
            <a:pPr algn="ctr"/>
            <a:r>
              <a:rPr lang="en-US" sz="4000" dirty="0"/>
              <a:t> 17 Then we who are alive and remain shall be caught up together with them in the clouds to meet the Lord in the air. And thus we shall always be with the Lord. 18 Therefore comfort one another with these words.</a:t>
            </a:r>
          </a:p>
          <a:p>
            <a:pPr algn="ctr"/>
            <a:r>
              <a:rPr lang="en-US" sz="4000" dirty="0"/>
              <a:t> </a:t>
            </a:r>
          </a:p>
          <a:p>
            <a:pPr algn="ctr"/>
            <a:r>
              <a:rPr lang="en-US" sz="4000" dirty="0"/>
              <a:t>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CAD27D-DA4E-88AE-A5F4-F03CFB96CAFB}"/>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2BA1BCD4-3304-FEEB-AC68-E1F6CB0BB575}"/>
              </a:ext>
            </a:extLst>
          </p:cNvPr>
          <p:cNvSpPr txBox="1">
            <a:spLocks noChangeArrowheads="1"/>
          </p:cNvSpPr>
          <p:nvPr/>
        </p:nvSpPr>
        <p:spPr>
          <a:xfrm>
            <a:off x="0" y="0"/>
            <a:ext cx="12192000" cy="5486400"/>
          </a:xfrm>
          <a:prstGeom prst="rect">
            <a:avLst/>
          </a:prstGeom>
        </p:spPr>
        <p:txBody>
          <a:bodyPr/>
          <a:lstStyle/>
          <a:p>
            <a:pPr algn="ctr"/>
            <a:r>
              <a:rPr lang="en-US" sz="4000" dirty="0"/>
              <a:t> </a:t>
            </a:r>
            <a:r>
              <a:rPr lang="en-US" sz="4000" b="1" dirty="0"/>
              <a:t>10. Heaven is Our Home</a:t>
            </a:r>
            <a:endParaRPr lang="en-US" sz="4000" dirty="0"/>
          </a:p>
          <a:p>
            <a:pPr algn="ctr"/>
            <a:r>
              <a:rPr lang="en-US" sz="4000" dirty="0"/>
              <a:t> </a:t>
            </a:r>
          </a:p>
          <a:p>
            <a:pPr algn="ctr"/>
            <a:r>
              <a:rPr lang="en-US" sz="4000" dirty="0"/>
              <a:t> </a:t>
            </a: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0395188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8BBF12-7A0A-80CE-F052-B93825F10401}"/>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2C0AC5A8-467A-D9F1-5E6F-2D3E183DCA4A}"/>
              </a:ext>
            </a:extLst>
          </p:cNvPr>
          <p:cNvSpPr txBox="1">
            <a:spLocks noChangeArrowheads="1"/>
          </p:cNvSpPr>
          <p:nvPr/>
        </p:nvSpPr>
        <p:spPr>
          <a:xfrm>
            <a:off x="0" y="0"/>
            <a:ext cx="12192000" cy="5029200"/>
          </a:xfrm>
          <a:prstGeom prst="rect">
            <a:avLst/>
          </a:prstGeom>
        </p:spPr>
        <p:txBody>
          <a:bodyPr/>
          <a:lstStyle/>
          <a:p>
            <a:pPr algn="ct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 </a:t>
            </a:r>
            <a:r>
              <a:rPr lang="en-US" sz="4000" b="1" u="sng" dirty="0"/>
              <a:t>Revelation 21:22-27</a:t>
            </a:r>
            <a:endParaRPr lang="en-US" sz="4000" u="sng" dirty="0"/>
          </a:p>
          <a:p>
            <a:pPr algn="ctr"/>
            <a:r>
              <a:rPr lang="en-US" sz="4000" dirty="0"/>
              <a:t>22 But I saw no temple in it, for the Lord God Almighty and the Lamb are its temple. 23 The city had no need of the sun or of the moon to shine in it, for the glory of God illuminated it. The Lamb is its light. 24 And the nations of those who are saved shall walk in its light, and the kings of the earth bring their glory and honor into it. </a:t>
            </a:r>
          </a:p>
          <a:p>
            <a:pPr algn="ctr"/>
            <a:r>
              <a:rPr lang="en-US" sz="4000" dirty="0"/>
              <a:t>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 </a:t>
            </a:r>
          </a:p>
        </p:txBody>
      </p:sp>
    </p:spTree>
    <p:extLst>
      <p:ext uri="{BB962C8B-B14F-4D97-AF65-F5344CB8AC3E}">
        <p14:creationId xmlns:p14="http://schemas.microsoft.com/office/powerpoint/2010/main" val="226776393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8390EF-27A5-E024-593F-DE7AD7C0D264}"/>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8EC5F1D9-3F96-8F9C-228D-4CE894C1B9FA}"/>
              </a:ext>
            </a:extLst>
          </p:cNvPr>
          <p:cNvSpPr txBox="1">
            <a:spLocks noChangeArrowheads="1"/>
          </p:cNvSpPr>
          <p:nvPr/>
        </p:nvSpPr>
        <p:spPr>
          <a:xfrm>
            <a:off x="0" y="0"/>
            <a:ext cx="12192000" cy="5029200"/>
          </a:xfrm>
          <a:prstGeom prst="rect">
            <a:avLst/>
          </a:prstGeom>
        </p:spPr>
        <p:txBody>
          <a:bodyPr/>
          <a:lstStyle/>
          <a:p>
            <a:pPr algn="ct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 </a:t>
            </a:r>
            <a:r>
              <a:rPr lang="en-US" sz="4000" dirty="0"/>
              <a:t>25 Its gates shall not be shut at all by day (there shall be no night there). 26 And they shall bring the glory and the honor of the nations into it. 27 But there shall by no means enter it anything that defiles, or causes an abomination or a lie, but only those who are written in the Lamb's Book of Life. </a:t>
            </a:r>
          </a:p>
          <a:p>
            <a:pPr algn="ctr"/>
            <a:endParaRPr lang="en-US" sz="4000" dirty="0"/>
          </a:p>
          <a:p>
            <a:pPr marL="0" marR="0" algn="ctr">
              <a:lnSpc>
                <a:spcPct val="115000"/>
              </a:lnSpc>
              <a:spcBef>
                <a:spcPts val="0"/>
              </a:spcBef>
              <a:spcAft>
                <a:spcPts val="0"/>
              </a:spcAft>
            </a:pPr>
            <a:r>
              <a:rPr lang="en-US" sz="4000" b="1" dirty="0">
                <a:ea typeface="Calibri" panose="020F0502020204030204" pitchFamily="34" charset="0"/>
                <a:cs typeface="Times New Roman" panose="02020603050405020304" pitchFamily="18" charset="0"/>
              </a:rPr>
              <a:t> </a:t>
            </a:r>
            <a:endParaRPr lang="en-US" sz="4000" dirty="0">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 </a:t>
            </a:r>
          </a:p>
        </p:txBody>
      </p:sp>
    </p:spTree>
    <p:extLst>
      <p:ext uri="{BB962C8B-B14F-4D97-AF65-F5344CB8AC3E}">
        <p14:creationId xmlns:p14="http://schemas.microsoft.com/office/powerpoint/2010/main" val="78078072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96205C-2AE5-5F01-D593-EF1CFB508226}"/>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982E5D34-FE8D-211E-16F0-CD9AF8F15365}"/>
              </a:ext>
            </a:extLst>
          </p:cNvPr>
          <p:cNvSpPr txBox="1">
            <a:spLocks noChangeArrowheads="1"/>
          </p:cNvSpPr>
          <p:nvPr/>
        </p:nvSpPr>
        <p:spPr>
          <a:xfrm>
            <a:off x="0" y="0"/>
            <a:ext cx="12192000" cy="5486400"/>
          </a:xfrm>
          <a:prstGeom prst="rect">
            <a:avLst/>
          </a:prstGeom>
        </p:spPr>
        <p:txBody>
          <a:bodyPr/>
          <a:lstStyle/>
          <a:p>
            <a:pPr algn="ct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 </a:t>
            </a:r>
            <a:r>
              <a:rPr lang="en-US" sz="4000" b="1" u="sng" dirty="0"/>
              <a:t>Revelation 22:1-5</a:t>
            </a:r>
            <a:endParaRPr lang="en-US" sz="4000" u="sng" dirty="0"/>
          </a:p>
          <a:p>
            <a:pPr algn="ctr"/>
            <a:r>
              <a:rPr lang="en-US" sz="4000" dirty="0"/>
              <a:t>1 And he showed me a pure river of water of life, clear as crystal, proceeding from the throne of God and of the Lamb. 2 In the middle of its street, and on either side of the river, was the tree of life, which bore twelve fruits, each tree yielding its fruit every month. The leaves of the tree were for the healing of the nations. </a:t>
            </a: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549989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0" y="0"/>
            <a:ext cx="12192000" cy="6019800"/>
          </a:xfrm>
          <a:prstGeom prst="rect">
            <a:avLst/>
          </a:prstGeom>
        </p:spPr>
        <p:txBody>
          <a:bodyPr/>
          <a:lstStyle/>
          <a:p>
            <a:pPr algn="ctr"/>
            <a:r>
              <a:rPr lang="en-US" sz="4000" b="1" u="sng" dirty="0"/>
              <a:t>Matthew 28:1-8</a:t>
            </a:r>
            <a:endParaRPr lang="en-US" sz="4000" u="sng" dirty="0"/>
          </a:p>
          <a:p>
            <a:pPr algn="ctr"/>
            <a:r>
              <a:rPr lang="en-US" sz="4000" dirty="0"/>
              <a:t>1 Now after the Sabbath, as the first day of the week began to dawn, Mary Magdalene and the other Mary came to see the tomb. 2 And behold, there was a great earthquake; for an angel of the Lord descended from heaven, and came and rolled back the stone from the door, and sat on it. </a:t>
            </a:r>
          </a:p>
          <a:p>
            <a:pPr algn="ctr"/>
            <a:r>
              <a:rPr lang="en-US" sz="4000" dirty="0"/>
              <a:t> </a:t>
            </a: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0261802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2D2C7F-FAB8-42CE-F2A2-989C21F04623}"/>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B4A9AC7F-C824-511B-2987-C697F2D475EC}"/>
              </a:ext>
            </a:extLst>
          </p:cNvPr>
          <p:cNvSpPr txBox="1">
            <a:spLocks noChangeArrowheads="1"/>
          </p:cNvSpPr>
          <p:nvPr/>
        </p:nvSpPr>
        <p:spPr>
          <a:xfrm>
            <a:off x="0" y="0"/>
            <a:ext cx="12192000" cy="5486400"/>
          </a:xfrm>
          <a:prstGeom prst="rect">
            <a:avLst/>
          </a:prstGeom>
        </p:spPr>
        <p:txBody>
          <a:bodyPr/>
          <a:lstStyle/>
          <a:p>
            <a:pPr algn="ct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 </a:t>
            </a:r>
            <a:r>
              <a:rPr lang="en-US" sz="4000" dirty="0"/>
              <a:t> 3 And there shall be no more curse, but the throne of God and of the Lamb shall be in it, and His servants shall serve Him. 4 They shall see His face, and His name shall be on their foreheads. 5 There shall be no night there: They need no lamp nor light of the sun, for the Lord God gives them light. And they shall reign forever and ever. </a:t>
            </a:r>
          </a:p>
          <a:p>
            <a:pPr algn="ctr"/>
            <a:r>
              <a:rPr lang="en-US" sz="4000" dirty="0"/>
              <a:t> </a:t>
            </a: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4607046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80CA4B-2286-EA37-A06B-5E74DA03E6DA}"/>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3BDF62CC-765B-CD59-A307-7AD934FF5B31}"/>
              </a:ext>
            </a:extLst>
          </p:cNvPr>
          <p:cNvSpPr txBox="1">
            <a:spLocks noChangeArrowheads="1"/>
          </p:cNvSpPr>
          <p:nvPr/>
        </p:nvSpPr>
        <p:spPr>
          <a:xfrm>
            <a:off x="0" y="0"/>
            <a:ext cx="12192000" cy="5486400"/>
          </a:xfrm>
          <a:prstGeom prst="rect">
            <a:avLst/>
          </a:prstGeom>
        </p:spPr>
        <p:txBody>
          <a:bodyPr/>
          <a:lstStyle/>
          <a:p>
            <a:pPr algn="ct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 </a:t>
            </a:r>
            <a:r>
              <a:rPr lang="en-US" sz="4000" b="1" dirty="0"/>
              <a:t>11. God's Resurrection Power is for </a:t>
            </a:r>
          </a:p>
          <a:p>
            <a:pPr algn="ctr"/>
            <a:r>
              <a:rPr lang="en-US" sz="4000" b="1" dirty="0"/>
              <a:t>Here &amp; Now!</a:t>
            </a:r>
            <a:endParaRPr lang="en-US" sz="4000" dirty="0"/>
          </a:p>
          <a:p>
            <a:pPr algn="ctr"/>
            <a:r>
              <a:rPr lang="en-US" sz="4000" b="1" dirty="0"/>
              <a:t> </a:t>
            </a:r>
            <a:endParaRPr lang="en-US" sz="4000" dirty="0"/>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4804564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DED2F9-F6B9-C22B-8C52-B428045725B9}"/>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F6FADAC0-38DE-164A-0960-AF3817658C3E}"/>
              </a:ext>
            </a:extLst>
          </p:cNvPr>
          <p:cNvSpPr txBox="1">
            <a:spLocks noChangeArrowheads="1"/>
          </p:cNvSpPr>
          <p:nvPr/>
        </p:nvSpPr>
        <p:spPr>
          <a:xfrm>
            <a:off x="0" y="0"/>
            <a:ext cx="12192000" cy="5486400"/>
          </a:xfrm>
          <a:prstGeom prst="rect">
            <a:avLst/>
          </a:prstGeom>
        </p:spPr>
        <p:txBody>
          <a:bodyPr/>
          <a:lstStyle/>
          <a:p>
            <a:pPr algn="ct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 </a:t>
            </a:r>
            <a:r>
              <a:rPr lang="en-US" sz="4000" b="1" u="sng" dirty="0"/>
              <a:t>John 14:12-14</a:t>
            </a:r>
            <a:endParaRPr lang="en-US" sz="4000" u="sng" dirty="0"/>
          </a:p>
          <a:p>
            <a:pPr algn="ctr"/>
            <a:r>
              <a:rPr lang="en-US" sz="4000" dirty="0"/>
              <a:t>12 </a:t>
            </a:r>
            <a:r>
              <a:rPr lang="en-US" sz="4000" dirty="0">
                <a:solidFill>
                  <a:srgbClr val="FF0000"/>
                </a:solidFill>
              </a:rPr>
              <a:t>"Most assuredly, I say to you, he who believes in Me, the works that I do he will do also; and greater works than these he will do, because I go to My Father. </a:t>
            </a:r>
            <a:r>
              <a:rPr lang="en-US" sz="4000" dirty="0"/>
              <a:t>13 </a:t>
            </a:r>
            <a:r>
              <a:rPr lang="en-US" sz="4000" dirty="0">
                <a:solidFill>
                  <a:srgbClr val="FF0000"/>
                </a:solidFill>
              </a:rPr>
              <a:t>And whatever you ask in My name, that I will do, that the Father may be glorified in the Son.</a:t>
            </a:r>
            <a:r>
              <a:rPr lang="en-US" sz="4000" dirty="0"/>
              <a:t> 14 </a:t>
            </a:r>
            <a:r>
              <a:rPr lang="en-US" sz="4000" dirty="0">
                <a:solidFill>
                  <a:srgbClr val="FF0000"/>
                </a:solidFill>
              </a:rPr>
              <a:t>If you ask anything in My name, I will do it. </a:t>
            </a:r>
          </a:p>
          <a:p>
            <a:pPr algn="ctr"/>
            <a:r>
              <a:rPr lang="en-US" sz="4000" dirty="0"/>
              <a:t> </a:t>
            </a:r>
          </a:p>
          <a:p>
            <a:pPr lvl="0" algn="ctr">
              <a:defRPr/>
            </a:pPr>
            <a:r>
              <a:rPr lang="en-US" sz="4000" dirty="0">
                <a:solidFill>
                  <a:srgbClr val="FFFFFF"/>
                </a:solidFill>
              </a:rPr>
              <a:t> </a:t>
            </a:r>
          </a:p>
          <a:p>
            <a:pPr lvl="0" algn="ctr">
              <a:defRPr/>
            </a:pPr>
            <a:r>
              <a:rPr lang="en-US" sz="4000" dirty="0">
                <a:solidFill>
                  <a:srgbClr val="FFFFFF"/>
                </a:solidFill>
              </a:rPr>
              <a:t> </a:t>
            </a: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9040083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029200"/>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sng"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1 Thessalonians 4:13-18</a:t>
            </a:r>
            <a:endParaRPr kumimoji="0" lang="en-US" sz="4000" b="0" i="0" u="sng"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13 But I do not want you to be ignorant, brethren, concerning those who have fallen asleep, lest you sorrow as others who have no hope. 14 For if we believe that Jesus died and rose again, even so God will bring with Him those who sleep in Jesus.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029200"/>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15 For this we say to you by the word of the Lord, that we who are alive and remain until the coming of the Lord will by no means precede those who are asleep. 16 For the Lord Himself will descend from heaven with a shout, with the voice of an archangel, and with the trumpet of God. And the dead in Christ will rise first.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887200" cy="6019800"/>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17 Then we who are alive and remain shall be caught up together with them in the clouds to meet the Lord in the air. And thus we shall always be with the Lord. 18 Therefore comfort one another with these words.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1683963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53266"/>
            <a:ext cx="11963400" cy="6073066"/>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3800" b="1" i="0" u="sng"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1 Corinthians 15:50-54</a:t>
            </a:r>
            <a:endParaRPr kumimoji="0" lang="en-US" sz="3800" b="0" i="0" u="sng"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38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50 Now this I say, brethren, that flesh and blood cannot inherit the kingdom of God; nor does corruption inherit incorruption. 51 Behold, I tell you a mystery: We shall not all sleep, but we shall all be changed-- 52 in a moment, in the twinkling of an eye, at the last trumpet. For the trumpet will sound, and the dead will be raised incorruptible, and we shall be changed. </a:t>
            </a:r>
            <a:endParaRPr kumimoji="0" lang="en-US" sz="38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38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1938695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0"/>
            <a:ext cx="12039600" cy="5029200"/>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 </a:t>
            </a: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53 For this corruptible must put on incorruption, and this mortal must put on immortality. 54 So when this corruptible has put on incorruption, and this mortal has put on immortality, then shall be brought to pass the saying that is written: "Death is swallowed up in victory."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922231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00200" y="41018"/>
            <a:ext cx="8915400" cy="9279463"/>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700" b="0" i="0" u="none" strike="noStrike" kern="1200" cap="none" spc="0" normalizeH="0" baseline="0" noProof="0" dirty="0">
                <a:ln>
                  <a:noFill/>
                </a:ln>
                <a:solidFill>
                  <a:srgbClr val="FFFFFF"/>
                </a:solidFill>
                <a:effectLst/>
                <a:uLnTx/>
                <a:uFillTx/>
                <a:latin typeface="Arial"/>
                <a:ea typeface="+mn-ea"/>
                <a:cs typeface="Arial"/>
              </a:rPr>
              <a:t>  </a:t>
            </a:r>
            <a:r>
              <a:rPr kumimoji="0" lang="en-US" sz="4000" b="0" i="0" u="none" strike="noStrike" kern="1200" cap="none" spc="0" normalizeH="0" baseline="0" noProof="0" dirty="0">
                <a:ln>
                  <a:noFill/>
                </a:ln>
                <a:solidFill>
                  <a:srgbClr val="FFFFFF"/>
                </a:solidFill>
                <a:effectLst/>
                <a:uLnTx/>
                <a:uFillTx/>
                <a:latin typeface="Arial"/>
                <a:ea typeface="+mn-ea"/>
                <a:cs typeface="Arial"/>
              </a:rPr>
              <a:t>20 Again, when a righteous man turns from his righteousness and commits iniquity, and I lay a stumbling block before him, he shall die; because you did not give him warning, he shall die in his sin, and his righteousness which he has done shall not be remembered; but his blood I will require at your hand.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700" b="0" i="0" u="none" strike="noStrike" kern="1200" cap="none" spc="0" normalizeH="0" baseline="0" noProof="0" dirty="0">
                <a:ln>
                  <a:noFill/>
                </a:ln>
                <a:solidFill>
                  <a:srgbClr val="FFFFFF"/>
                </a:solidFill>
                <a:effectLst/>
                <a:uLnTx/>
                <a:uFillTx/>
                <a:latin typeface="Arial"/>
                <a:ea typeface="+mn-ea"/>
                <a:cs typeface="Arial"/>
              </a:rPr>
              <a:t> </a:t>
            </a:r>
          </a:p>
        </p:txBody>
      </p:sp>
      <p:pic>
        <p:nvPicPr>
          <p:cNvPr id="3" name="Final Act Productions - Are You Ready">
            <a:hlinkClick r:id="" action="ppaction://media"/>
            <a:extLst>
              <a:ext uri="{FF2B5EF4-FFF2-40B4-BE49-F238E27FC236}">
                <a16:creationId xmlns:a16="http://schemas.microsoft.com/office/drawing/2014/main" id="{EE06DFC9-43CC-4E46-92C3-DD5C4403564D}"/>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2233113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1" presetClass="mediacall" presetSubtype="0" fill="hold" nodeType="afterEffect">
                                  <p:stCondLst>
                                    <p:cond delay="0"/>
                                  </p:stCondLst>
                                  <p:childTnLst>
                                    <p:cmd type="call" cmd="playFrom(0.0)">
                                      <p:cBhvr>
                                        <p:cTn id="12" dur="6318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3" fill="hold" display="0">
                  <p:stCondLst>
                    <p:cond delay="indefinite"/>
                  </p:stCondLst>
                </p:cTn>
                <p:tgtEl>
                  <p:spTgt spid="3"/>
                </p:tgtEl>
              </p:cMediaNode>
            </p:video>
            <p:seq concurrent="1" nextAc="seek">
              <p:cTn id="14" restart="whenNotActive" fill="hold" evtFilter="cancelBubble" nodeType="interactiveSeq">
                <p:stCondLst>
                  <p:cond evt="onClick" delay="0">
                    <p:tgtEl>
                      <p:spTgt spid="3"/>
                    </p:tgtEl>
                  </p:cond>
                </p:stCondLst>
                <p:endSync evt="end" delay="0">
                  <p:rtn val="all"/>
                </p:endSync>
                <p:childTnLst>
                  <p:par>
                    <p:cTn id="15" fill="hold">
                      <p:stCondLst>
                        <p:cond delay="0"/>
                      </p:stCondLst>
                      <p:childTnLst>
                        <p:par>
                          <p:cTn id="16" fill="hold">
                            <p:stCondLst>
                              <p:cond delay="0"/>
                            </p:stCondLst>
                            <p:childTnLst>
                              <p:par>
                                <p:cTn id="17" presetID="2" presetClass="mediacall" presetSubtype="0" fill="hold" nodeType="afterEffect">
                                  <p:stCondLst>
                                    <p:cond delay="0"/>
                                  </p:stCondLst>
                                  <p:childTnLst>
                                    <p:cmd type="call" cmd="togglePause">
                                      <p:cBhvr>
                                        <p:cTn id="18" dur="1" fill="hold"/>
                                        <p:tgtEl>
                                          <p:spTgt spid="3"/>
                                        </p:tgtEl>
                                      </p:cBhvr>
                                    </p:cmd>
                                  </p:childTnLst>
                                </p:cTn>
                              </p:par>
                            </p:childTnLst>
                          </p:cTn>
                        </p:par>
                      </p:childTnLst>
                    </p:cTn>
                  </p:par>
                </p:childTnLst>
              </p:cTn>
              <p:nextCondLst>
                <p:cond evt="onClick" delay="0">
                  <p:tgtEl>
                    <p:spTgt spid="3"/>
                  </p:tgtEl>
                </p:cond>
              </p:nextCondLst>
            </p:seq>
          </p:childTnLst>
        </p:cTn>
      </p:par>
    </p:tnLst>
    <p:bldLst>
      <p:bldP spid="2"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228600"/>
            <a:ext cx="11963400" cy="5029200"/>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1" i="0" u="sng" strike="noStrike" kern="1200" cap="none" spc="0" normalizeH="0" baseline="0" noProof="0" dirty="0">
                <a:ln>
                  <a:noFill/>
                </a:ln>
                <a:solidFill>
                  <a:srgbClr val="FFFFFF"/>
                </a:solidFill>
                <a:effectLst/>
                <a:uLnTx/>
                <a:uFillTx/>
                <a:latin typeface="Verdana" pitchFamily="34" charset="0"/>
                <a:ea typeface="+mn-ea"/>
                <a:cs typeface="Arial" charset="0"/>
              </a:rPr>
              <a:t>Acts 2:38-39</a:t>
            </a:r>
            <a:endParaRPr kumimoji="0" lang="en-US" sz="4000" b="0" i="0" u="sng" strike="noStrike" kern="1200" cap="none" spc="0" normalizeH="0" baseline="0" noProof="0" dirty="0">
              <a:ln>
                <a:noFill/>
              </a:ln>
              <a:solidFill>
                <a:srgbClr val="FFFFFF"/>
              </a:solidFill>
              <a:effectLst/>
              <a:uLnTx/>
              <a:uFillTx/>
              <a:latin typeface="Verdana" pitchFamily="34" charset="0"/>
              <a:ea typeface="+mn-ea"/>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38 Then Peter said to them, "Repent, and let every one of you be baptized in the name of Jesus Christ for the remission of sins; and you shall receive the gift of the Holy Spirit. 39 For the promise is to you and to your children, and to all who are afar off, as many as the Lord our God will call."</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 </a:t>
            </a:r>
          </a:p>
        </p:txBody>
      </p:sp>
    </p:spTree>
    <p:extLst>
      <p:ext uri="{BB962C8B-B14F-4D97-AF65-F5344CB8AC3E}">
        <p14:creationId xmlns:p14="http://schemas.microsoft.com/office/powerpoint/2010/main" val="3453348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105400"/>
          </a:xfrm>
          <a:prstGeom prst="rect">
            <a:avLst/>
          </a:prstGeom>
        </p:spPr>
        <p:txBody>
          <a:bodyPr/>
          <a:lstStyle/>
          <a:p>
            <a:pPr algn="ctr"/>
            <a:r>
              <a:rPr lang="en-US" sz="4000" dirty="0"/>
              <a:t> 3 His countenance was like lightning, and his clothing as white as snow. 4 And the guards shook for fear of him, and became like dead men. 5 But the angel answered and said to the women, "Do not be afraid, for I know that you seek Jesus who was crucified. 6 He is not here; for He is risen, as He said. Come, see the place where the Lord lay. </a:t>
            </a:r>
          </a:p>
          <a:p>
            <a:pPr algn="ctr"/>
            <a:r>
              <a:rPr lang="en-US" sz="4000" dirty="0"/>
              <a:t> </a:t>
            </a:r>
          </a:p>
          <a:p>
            <a:pPr algn="ctr"/>
            <a:endParaRPr lang="en-US" sz="4000" dirty="0">
              <a:solidFill>
                <a:srgbClr val="FFFFFF"/>
              </a:solidFill>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6858000"/>
          </a:xfrm>
          <a:prstGeom prst="rect">
            <a:avLst/>
          </a:prstGeom>
        </p:spPr>
        <p:txBody>
          <a:bodyPr/>
          <a:lstStyle/>
          <a:p>
            <a:pPr marL="0" marR="0" algn="ctr">
              <a:spcBef>
                <a:spcPts val="0"/>
              </a:spcBef>
              <a:spcAft>
                <a:spcPts val="0"/>
              </a:spcAft>
            </a:pPr>
            <a:r>
              <a:rPr lang="en-US" sz="4000" b="1" dirty="0">
                <a:effectLst/>
                <a:latin typeface="Tahoma" panose="020B0604030504040204" pitchFamily="34" charset="0"/>
                <a:ea typeface="Times New Roman" panose="02020603050405020304" pitchFamily="18" charset="0"/>
              </a:rPr>
              <a:t>Donate with our QR code app to </a:t>
            </a:r>
          </a:p>
          <a:p>
            <a:pPr marL="0" marR="0" algn="ctr">
              <a:spcBef>
                <a:spcPts val="0"/>
              </a:spcBef>
              <a:spcAft>
                <a:spcPts val="0"/>
              </a:spcAft>
            </a:pPr>
            <a:r>
              <a:rPr lang="en-US" sz="4000" b="1" dirty="0">
                <a:effectLst/>
                <a:latin typeface="Tahoma" panose="020B0604030504040204" pitchFamily="34" charset="0"/>
                <a:ea typeface="Times New Roman" panose="02020603050405020304" pitchFamily="18" charset="0"/>
              </a:rPr>
              <a:t>Amazing Grace Christian Fellowship</a:t>
            </a:r>
          </a:p>
          <a:p>
            <a:pPr marL="0" marR="0" algn="ctr">
              <a:spcBef>
                <a:spcPts val="0"/>
              </a:spcBef>
              <a:spcAft>
                <a:spcPts val="0"/>
              </a:spcAft>
            </a:pPr>
            <a:endParaRPr lang="en-US" sz="4000" b="1" dirty="0">
              <a:latin typeface="Tahoma" panose="020B0604030504040204" pitchFamily="34" charset="0"/>
              <a:ea typeface="Times New Roman" panose="02020603050405020304" pitchFamily="18" charset="0"/>
            </a:endParaRPr>
          </a:p>
          <a:p>
            <a:pPr marL="0" marR="0" algn="ctr">
              <a:spcBef>
                <a:spcPts val="0"/>
              </a:spcBef>
              <a:spcAft>
                <a:spcPts val="0"/>
              </a:spcAft>
            </a:pPr>
            <a:endParaRPr lang="en-US" sz="4000" b="1" dirty="0">
              <a:effectLst/>
              <a:latin typeface="Tahoma" panose="020B0604030504040204" pitchFamily="34" charset="0"/>
              <a:ea typeface="Times New Roman" panose="02020603050405020304" pitchFamily="18" charset="0"/>
            </a:endParaRPr>
          </a:p>
          <a:p>
            <a:pPr marL="0" marR="0" algn="ctr">
              <a:spcBef>
                <a:spcPts val="0"/>
              </a:spcBef>
              <a:spcAft>
                <a:spcPts val="0"/>
              </a:spcAft>
            </a:pPr>
            <a:endParaRPr lang="en-US" sz="4000" b="1" dirty="0">
              <a:latin typeface="Tahoma" panose="020B0604030504040204" pitchFamily="34" charset="0"/>
              <a:ea typeface="Times New Roman" panose="02020603050405020304" pitchFamily="18" charset="0"/>
            </a:endParaRPr>
          </a:p>
          <a:p>
            <a:pPr marL="0" marR="0" algn="ctr">
              <a:spcBef>
                <a:spcPts val="0"/>
              </a:spcBef>
              <a:spcAft>
                <a:spcPts val="0"/>
              </a:spcAft>
            </a:pPr>
            <a:endParaRPr lang="en-US" sz="4000" b="1" dirty="0">
              <a:effectLst/>
              <a:latin typeface="Tahoma" panose="020B0604030504040204" pitchFamily="34" charset="0"/>
              <a:ea typeface="Times New Roman" panose="02020603050405020304" pitchFamily="18" charset="0"/>
            </a:endParaRPr>
          </a:p>
          <a:p>
            <a:pPr marL="0" marR="0" algn="ctr">
              <a:spcBef>
                <a:spcPts val="0"/>
              </a:spcBef>
              <a:spcAft>
                <a:spcPts val="0"/>
              </a:spcAft>
            </a:pPr>
            <a:endParaRPr lang="en-US" sz="4000" b="1" dirty="0">
              <a:latin typeface="Tahoma" panose="020B0604030504040204" pitchFamily="34" charset="0"/>
              <a:ea typeface="Times New Roman" panose="02020603050405020304" pitchFamily="18" charset="0"/>
            </a:endParaRPr>
          </a:p>
          <a:p>
            <a:pPr marL="0" marR="0" algn="ctr">
              <a:spcBef>
                <a:spcPts val="0"/>
              </a:spcBef>
              <a:spcAft>
                <a:spcPts val="0"/>
              </a:spcAft>
            </a:pPr>
            <a:endParaRPr lang="en-US" sz="4000" b="1" dirty="0">
              <a:effectLst/>
              <a:latin typeface="Tahoma" panose="020B0604030504040204" pitchFamily="34" charset="0"/>
              <a:ea typeface="Times New Roman" panose="02020603050405020304" pitchFamily="18" charset="0"/>
            </a:endParaRPr>
          </a:p>
          <a:p>
            <a:pPr marL="0" marR="0" algn="ctr">
              <a:spcBef>
                <a:spcPts val="0"/>
              </a:spcBef>
              <a:spcAft>
                <a:spcPts val="0"/>
              </a:spcAft>
            </a:pPr>
            <a:endParaRPr lang="en-US" sz="4000" b="1" dirty="0">
              <a:effectLst/>
              <a:latin typeface="Tahoma" panose="020B0604030504040204" pitchFamily="34" charset="0"/>
              <a:ea typeface="Times New Roman" panose="02020603050405020304" pitchFamily="18" charset="0"/>
            </a:endParaRPr>
          </a:p>
          <a:p>
            <a:pPr marL="0" marR="0" algn="ctr">
              <a:spcBef>
                <a:spcPts val="0"/>
              </a:spcBef>
              <a:spcAft>
                <a:spcPts val="0"/>
              </a:spcAft>
            </a:pPr>
            <a:endParaRPr lang="en-US" sz="4000" dirty="0">
              <a:effectLst/>
              <a:latin typeface="Times New Roman" panose="02020603050405020304" pitchFamily="18" charset="0"/>
              <a:ea typeface="Times New Roman" panose="02020603050405020304" pitchFamily="18" charset="0"/>
            </a:endParaRPr>
          </a:p>
          <a:p>
            <a:pPr marL="0" marR="0" algn="ctr">
              <a:spcBef>
                <a:spcPts val="0"/>
              </a:spcBef>
              <a:spcAft>
                <a:spcPts val="0"/>
              </a:spcAft>
            </a:pPr>
            <a:r>
              <a:rPr lang="en-US" sz="4000" b="1" dirty="0">
                <a:effectLst/>
                <a:latin typeface="Tahoma" panose="020B0604030504040204" pitchFamily="34" charset="0"/>
                <a:ea typeface="Times New Roman" panose="02020603050405020304" pitchFamily="18" charset="0"/>
              </a:rPr>
              <a:t>Donations are Deeply Appreciated!</a:t>
            </a:r>
            <a:endParaRPr lang="en-US" sz="4000" dirty="0">
              <a:effectLst/>
              <a:latin typeface="Times New Roman" panose="02020603050405020304" pitchFamily="18" charset="0"/>
              <a:ea typeface="Times New Roman" panose="02020603050405020304"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endParaRPr>
          </a:p>
        </p:txBody>
      </p:sp>
      <p:pic>
        <p:nvPicPr>
          <p:cNvPr id="4" name="Picture 3" descr="A qr code on a white background&#10;&#10;Description automatically generated">
            <a:extLst>
              <a:ext uri="{FF2B5EF4-FFF2-40B4-BE49-F238E27FC236}">
                <a16:creationId xmlns:a16="http://schemas.microsoft.com/office/drawing/2014/main" id="{4668F80F-2803-2D6E-2484-CCDFBC08B96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38600" y="1600200"/>
            <a:ext cx="4114800" cy="4114800"/>
          </a:xfrm>
          <a:prstGeom prst="rect">
            <a:avLst/>
          </a:prstGeom>
        </p:spPr>
      </p:pic>
    </p:spTree>
    <p:extLst>
      <p:ext uri="{BB962C8B-B14F-4D97-AF65-F5344CB8AC3E}">
        <p14:creationId xmlns:p14="http://schemas.microsoft.com/office/powerpoint/2010/main" val="417816323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4" name="Picture 3" descr="AGCF highest resolution.jpg"/>
          <p:cNvPicPr>
            <a:picLocks noChangeAspect="1"/>
          </p:cNvPicPr>
          <p:nvPr/>
        </p:nvPicPr>
        <p:blipFill>
          <a:blip r:embed="rId2" cstate="print"/>
          <a:stretch>
            <a:fillRect/>
          </a:stretch>
        </p:blipFill>
        <p:spPr>
          <a:xfrm>
            <a:off x="2133600" y="2"/>
            <a:ext cx="7772400" cy="6121625"/>
          </a:xfrm>
          <a:prstGeom prst="rect">
            <a:avLst/>
          </a:prstGeom>
        </p:spPr>
      </p:pic>
    </p:spTree>
    <p:extLst>
      <p:ext uri="{BB962C8B-B14F-4D97-AF65-F5344CB8AC3E}">
        <p14:creationId xmlns:p14="http://schemas.microsoft.com/office/powerpoint/2010/main" val="12420392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1"/>
            <a:ext cx="12192000" cy="4401205"/>
          </a:xfrm>
          <a:prstGeom prst="rect">
            <a:avLst/>
          </a:prstGeom>
          <a:noFill/>
        </p:spPr>
        <p:txBody>
          <a:bodyPr wrap="square" rtlCol="0">
            <a:spAutoFit/>
          </a:bodyPr>
          <a:lstStyle/>
          <a:p>
            <a:pPr algn="ctr"/>
            <a:r>
              <a:rPr lang="en-US" sz="4000" dirty="0"/>
              <a:t>7 And go quickly and tell His disciples that He is risen from the dead, and indeed He is going before you into Galilee; there you will see Him. Behold, I have told you." 8 So they went out quickly from the tomb with fear and great joy, and ran to bring His disciples word. </a:t>
            </a:r>
          </a:p>
          <a:p>
            <a:pPr algn="ctr"/>
            <a:endParaRPr lang="en-US" sz="4000" b="1"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029200"/>
          </a:xfrm>
          <a:prstGeom prst="rect">
            <a:avLst/>
          </a:prstGeom>
        </p:spPr>
        <p:txBody>
          <a:bodyPr/>
          <a:lstStyle/>
          <a:p>
            <a:pPr algn="ctr"/>
            <a:r>
              <a:rPr lang="en-US" sz="4000" dirty="0"/>
              <a:t> </a:t>
            </a:r>
            <a:r>
              <a:rPr lang="en-US" sz="4000" b="1" dirty="0"/>
              <a:t>The Power of the Resurrection</a:t>
            </a:r>
            <a:endParaRPr lang="en-US" sz="4000" dirty="0"/>
          </a:p>
          <a:p>
            <a:pPr algn="ctr"/>
            <a:r>
              <a:rPr lang="en-US" sz="4000" b="1" dirty="0"/>
              <a:t> </a:t>
            </a:r>
            <a:endParaRPr lang="en-US" sz="4000" dirty="0"/>
          </a:p>
          <a:p>
            <a:pPr algn="ctr"/>
            <a:endParaRPr lang="en-US" sz="40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1"/>
            <a:ext cx="12192000" cy="2554545"/>
          </a:xfrm>
          <a:prstGeom prst="rect">
            <a:avLst/>
          </a:prstGeom>
        </p:spPr>
        <p:txBody>
          <a:bodyPr wrap="square">
            <a:spAutoFit/>
          </a:bodyPr>
          <a:lstStyle/>
          <a:p>
            <a:pPr algn="ctr"/>
            <a:r>
              <a:rPr lang="en-US" sz="4000" b="1" dirty="0"/>
              <a:t>1. Jesus is Alive</a:t>
            </a:r>
            <a:endParaRPr lang="en-US" sz="4000" dirty="0"/>
          </a:p>
          <a:p>
            <a:pPr algn="ctr"/>
            <a:endParaRPr lang="en-US" sz="4000" dirty="0"/>
          </a:p>
          <a:p>
            <a:pPr algn="ctr"/>
            <a:r>
              <a:rPr lang="en-US" sz="4000" dirty="0"/>
              <a:t> </a:t>
            </a:r>
          </a:p>
          <a:p>
            <a:pPr algn="ctr"/>
            <a:endParaRPr lang="en-US" sz="4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0" y="0"/>
            <a:ext cx="12192000" cy="6019800"/>
          </a:xfrm>
          <a:prstGeom prst="rect">
            <a:avLst/>
          </a:prstGeom>
        </p:spPr>
        <p:txBody>
          <a:bodyPr/>
          <a:lstStyle/>
          <a:p>
            <a:pPr algn="ctr"/>
            <a:r>
              <a:rPr lang="en-US" sz="4000" b="1" u="sng" dirty="0"/>
              <a:t>1 John 2:1</a:t>
            </a:r>
            <a:endParaRPr lang="en-US" sz="4000" u="sng" dirty="0"/>
          </a:p>
          <a:p>
            <a:pPr algn="ctr"/>
            <a:r>
              <a:rPr lang="en-US" sz="4000" dirty="0"/>
              <a:t>My little children, these things I write to you, so that you may not sin. And if anyone sins, we have an Advocate with the Father, Jesus Christ the righteous</a:t>
            </a:r>
          </a:p>
          <a:p>
            <a:pPr algn="ctr"/>
            <a:r>
              <a:rPr lang="en-US" sz="4000" dirty="0"/>
              <a:t> </a:t>
            </a:r>
          </a:p>
          <a:p>
            <a:pPr algn="ctr"/>
            <a:r>
              <a:rPr lang="en-US" sz="4000" dirty="0"/>
              <a:t> </a:t>
            </a:r>
            <a:endParaRPr lang="en-US" sz="4000" u="sng" dirty="0"/>
          </a:p>
          <a:p>
            <a:pPr marL="0" marR="0" algn="ctr">
              <a:lnSpc>
                <a:spcPct val="115000"/>
              </a:lnSpc>
              <a:spcBef>
                <a:spcPts val="0"/>
              </a:spcBef>
              <a:spcAft>
                <a:spcPts val="0"/>
              </a:spcAft>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26024302"/>
      </p:ext>
    </p:extLst>
  </p:cSld>
  <p:clrMapOvr>
    <a:masterClrMapping/>
  </p:clrMapOvr>
</p:sld>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1_Mountain Top">
  <a:themeElements>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fontScheme name="1_Mountain Top">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Mountain Top 1">
        <a:dk1>
          <a:srgbClr val="4C3A1C"/>
        </a:dk1>
        <a:lt1>
          <a:srgbClr val="FFFFFF"/>
        </a:lt1>
        <a:dk2>
          <a:srgbClr val="993300"/>
        </a:dk2>
        <a:lt2>
          <a:srgbClr val="CCAA00"/>
        </a:lt2>
        <a:accent1>
          <a:srgbClr val="FF3300"/>
        </a:accent1>
        <a:accent2>
          <a:srgbClr val="9E6600"/>
        </a:accent2>
        <a:accent3>
          <a:srgbClr val="CAADAA"/>
        </a:accent3>
        <a:accent4>
          <a:srgbClr val="DADADA"/>
        </a:accent4>
        <a:accent5>
          <a:srgbClr val="FFADAA"/>
        </a:accent5>
        <a:accent6>
          <a:srgbClr val="8F5C00"/>
        </a:accent6>
        <a:hlink>
          <a:srgbClr val="FFCC00"/>
        </a:hlink>
        <a:folHlink>
          <a:srgbClr val="F7DC97"/>
        </a:folHlink>
      </a:clrScheme>
      <a:clrMap bg1="dk2" tx1="lt1" bg2="dk1" tx2="lt2" accent1="accent1" accent2="accent2" accent3="accent3" accent4="accent4" accent5="accent5" accent6="accent6" hlink="hlink" folHlink="folHlink"/>
    </a:extraClrScheme>
    <a:extraClrScheme>
      <a:clrScheme name="1_Mountain Top 2">
        <a:dk1>
          <a:srgbClr val="3D0058"/>
        </a:dk1>
        <a:lt1>
          <a:srgbClr val="FFFFFF"/>
        </a:lt1>
        <a:dk2>
          <a:srgbClr val="9188B0"/>
        </a:dk2>
        <a:lt2>
          <a:srgbClr val="DDE0DC"/>
        </a:lt2>
        <a:accent1>
          <a:srgbClr val="FFCC00"/>
        </a:accent1>
        <a:accent2>
          <a:srgbClr val="4C3D78"/>
        </a:accent2>
        <a:accent3>
          <a:srgbClr val="C7C3D4"/>
        </a:accent3>
        <a:accent4>
          <a:srgbClr val="DADADA"/>
        </a:accent4>
        <a:accent5>
          <a:srgbClr val="FFE2AA"/>
        </a:accent5>
        <a:accent6>
          <a:srgbClr val="44366C"/>
        </a:accent6>
        <a:hlink>
          <a:srgbClr val="743D78"/>
        </a:hlink>
        <a:folHlink>
          <a:srgbClr val="CC9900"/>
        </a:folHlink>
      </a:clrScheme>
      <a:clrMap bg1="dk2" tx1="lt1" bg2="dk1" tx2="lt2" accent1="accent1" accent2="accent2" accent3="accent3" accent4="accent4" accent5="accent5" accent6="accent6" hlink="hlink" folHlink="folHlink"/>
    </a:extraClrScheme>
    <a:extraClrScheme>
      <a:clrScheme name="1_Mountain Top 3">
        <a:dk1>
          <a:srgbClr val="10104C"/>
        </a:dk1>
        <a:lt1>
          <a:srgbClr val="FFFFFF"/>
        </a:lt1>
        <a:dk2>
          <a:srgbClr val="003366"/>
        </a:dk2>
        <a:lt2>
          <a:srgbClr val="C6CCD4"/>
        </a:lt2>
        <a:accent1>
          <a:srgbClr val="33CCFF"/>
        </a:accent1>
        <a:accent2>
          <a:srgbClr val="5B5B8D"/>
        </a:accent2>
        <a:accent3>
          <a:srgbClr val="AAADB8"/>
        </a:accent3>
        <a:accent4>
          <a:srgbClr val="DADADA"/>
        </a:accent4>
        <a:accent5>
          <a:srgbClr val="ADE2FF"/>
        </a:accent5>
        <a:accent6>
          <a:srgbClr val="52527F"/>
        </a:accent6>
        <a:hlink>
          <a:srgbClr val="4529AB"/>
        </a:hlink>
        <a:folHlink>
          <a:srgbClr val="00CC99"/>
        </a:folHlink>
      </a:clrScheme>
      <a:clrMap bg1="dk2" tx1="lt1" bg2="dk1" tx2="lt2" accent1="accent1" accent2="accent2" accent3="accent3" accent4="accent4" accent5="accent5" accent6="accent6" hlink="hlink" folHlink="folHlink"/>
    </a:extraClrScheme>
    <a:extraClrScheme>
      <a:clrScheme name="1_Mountain Top 4">
        <a:dk1>
          <a:srgbClr val="B0C8CA"/>
        </a:dk1>
        <a:lt1>
          <a:srgbClr val="FFFFFF"/>
        </a:lt1>
        <a:dk2>
          <a:srgbClr val="000099"/>
        </a:dk2>
        <a:lt2>
          <a:srgbClr val="FFFFFF"/>
        </a:lt2>
        <a:accent1>
          <a:srgbClr val="89C4FF"/>
        </a:accent1>
        <a:accent2>
          <a:srgbClr val="00008C"/>
        </a:accent2>
        <a:accent3>
          <a:srgbClr val="AAAACA"/>
        </a:accent3>
        <a:accent4>
          <a:srgbClr val="DADADA"/>
        </a:accent4>
        <a:accent5>
          <a:srgbClr val="C4DEFF"/>
        </a:accent5>
        <a:accent6>
          <a:srgbClr val="00007E"/>
        </a:accent6>
        <a:hlink>
          <a:srgbClr val="6666FF"/>
        </a:hlink>
        <a:folHlink>
          <a:srgbClr val="C0C0C0"/>
        </a:folHlink>
      </a:clrScheme>
      <a:clrMap bg1="dk2" tx1="lt1" bg2="dk1" tx2="lt2" accent1="accent1" accent2="accent2" accent3="accent3" accent4="accent4" accent5="accent5" accent6="accent6" hlink="hlink" folHlink="folHlink"/>
    </a:extraClrScheme>
    <a:extraClrScheme>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clrMap bg1="dk2" tx1="lt1" bg2="dk1" tx2="lt2" accent1="accent1" accent2="accent2" accent3="accent3" accent4="accent4" accent5="accent5" accent6="accent6" hlink="hlink" folHlink="folHlink"/>
    </a:extraClrScheme>
    <a:extraClrScheme>
      <a:clrScheme name="1_Mountain Top 6">
        <a:dk1>
          <a:srgbClr val="809296"/>
        </a:dk1>
        <a:lt1>
          <a:srgbClr val="FFFFFF"/>
        </a:lt1>
        <a:dk2>
          <a:srgbClr val="6699FF"/>
        </a:dk2>
        <a:lt2>
          <a:srgbClr val="B3EDFF"/>
        </a:lt2>
        <a:accent1>
          <a:srgbClr val="FF9933"/>
        </a:accent1>
        <a:accent2>
          <a:srgbClr val="FFAA99"/>
        </a:accent2>
        <a:accent3>
          <a:srgbClr val="B8CAFF"/>
        </a:accent3>
        <a:accent4>
          <a:srgbClr val="DADADA"/>
        </a:accent4>
        <a:accent5>
          <a:srgbClr val="FFCAAD"/>
        </a:accent5>
        <a:accent6>
          <a:srgbClr val="E79A8A"/>
        </a:accent6>
        <a:hlink>
          <a:srgbClr val="FFCFAB"/>
        </a:hlink>
        <a:folHlink>
          <a:srgbClr val="CC9900"/>
        </a:folHlink>
      </a:clrScheme>
      <a:clrMap bg1="dk2" tx1="lt1" bg2="dk1" tx2="lt2" accent1="accent1" accent2="accent2" accent3="accent3" accent4="accent4" accent5="accent5" accent6="accent6" hlink="hlink" folHlink="folHlink"/>
    </a:extraClrScheme>
    <a:extraClrScheme>
      <a:clrScheme name="1_Mountain Top 7">
        <a:dk1>
          <a:srgbClr val="006666"/>
        </a:dk1>
        <a:lt1>
          <a:srgbClr val="FFFFFF"/>
        </a:lt1>
        <a:dk2>
          <a:srgbClr val="85D1E3"/>
        </a:dk2>
        <a:lt2>
          <a:srgbClr val="CCFFFF"/>
        </a:lt2>
        <a:accent1>
          <a:srgbClr val="FFCC00"/>
        </a:accent1>
        <a:accent2>
          <a:srgbClr val="00CC99"/>
        </a:accent2>
        <a:accent3>
          <a:srgbClr val="C2E5EF"/>
        </a:accent3>
        <a:accent4>
          <a:srgbClr val="DADADA"/>
        </a:accent4>
        <a:accent5>
          <a:srgbClr val="FFE2AA"/>
        </a:accent5>
        <a:accent6>
          <a:srgbClr val="00B98A"/>
        </a:accent6>
        <a:hlink>
          <a:srgbClr val="0099FF"/>
        </a:hlink>
        <a:folHlink>
          <a:srgbClr val="6600CC"/>
        </a:folHlink>
      </a:clrScheme>
      <a:clrMap bg1="dk2" tx1="lt1" bg2="dk1" tx2="lt2" accent1="accent1" accent2="accent2" accent3="accent3" accent4="accent4" accent5="accent5" accent6="accent6" hlink="hlink" folHlink="folHlink"/>
    </a:extraClrScheme>
    <a:extraClrScheme>
      <a:clrScheme name="1_Mountain Top 8">
        <a:dk1>
          <a:srgbClr val="404B3D"/>
        </a:dk1>
        <a:lt1>
          <a:srgbClr val="FFFFFF"/>
        </a:lt1>
        <a:dk2>
          <a:srgbClr val="A7A491"/>
        </a:dk2>
        <a:lt2>
          <a:srgbClr val="CCD0CA"/>
        </a:lt2>
        <a:accent1>
          <a:srgbClr val="33CCCC"/>
        </a:accent1>
        <a:accent2>
          <a:srgbClr val="004E4C"/>
        </a:accent2>
        <a:accent3>
          <a:srgbClr val="D0CFC7"/>
        </a:accent3>
        <a:accent4>
          <a:srgbClr val="DADADA"/>
        </a:accent4>
        <a:accent5>
          <a:srgbClr val="ADE2E2"/>
        </a:accent5>
        <a:accent6>
          <a:srgbClr val="004644"/>
        </a:accent6>
        <a:hlink>
          <a:srgbClr val="477781"/>
        </a:hlink>
        <a:folHlink>
          <a:srgbClr val="85CC74"/>
        </a:folHlink>
      </a:clrScheme>
      <a:clrMap bg1="dk2" tx1="lt1" bg2="dk1" tx2="lt2" accent1="accent1" accent2="accent2" accent3="accent3" accent4="accent4" accent5="accent5" accent6="accent6" hlink="hlink" folHlink="folHlink"/>
    </a:extraClrScheme>
    <a:extraClrScheme>
      <a:clrScheme name="1_Mountain Top 9">
        <a:dk1>
          <a:srgbClr val="000000"/>
        </a:dk1>
        <a:lt1>
          <a:srgbClr val="FFFFFF"/>
        </a:lt1>
        <a:dk2>
          <a:srgbClr val="FFFFAF"/>
        </a:dk2>
        <a:lt2>
          <a:srgbClr val="676597"/>
        </a:lt2>
        <a:accent1>
          <a:srgbClr val="66CCFF"/>
        </a:accent1>
        <a:accent2>
          <a:srgbClr val="CCECFF"/>
        </a:accent2>
        <a:accent3>
          <a:srgbClr val="FFFFFF"/>
        </a:accent3>
        <a:accent4>
          <a:srgbClr val="000000"/>
        </a:accent4>
        <a:accent5>
          <a:srgbClr val="B8E2FF"/>
        </a:accent5>
        <a:accent6>
          <a:srgbClr val="B9D6E7"/>
        </a:accent6>
        <a:hlink>
          <a:srgbClr val="6600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Mountain Top">
  <a:themeElements>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fontScheme name="1_Mountain Top">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Mountain Top 1">
        <a:dk1>
          <a:srgbClr val="4C3A1C"/>
        </a:dk1>
        <a:lt1>
          <a:srgbClr val="FFFFFF"/>
        </a:lt1>
        <a:dk2>
          <a:srgbClr val="993300"/>
        </a:dk2>
        <a:lt2>
          <a:srgbClr val="CCAA00"/>
        </a:lt2>
        <a:accent1>
          <a:srgbClr val="FF3300"/>
        </a:accent1>
        <a:accent2>
          <a:srgbClr val="9E6600"/>
        </a:accent2>
        <a:accent3>
          <a:srgbClr val="CAADAA"/>
        </a:accent3>
        <a:accent4>
          <a:srgbClr val="DADADA"/>
        </a:accent4>
        <a:accent5>
          <a:srgbClr val="FFADAA"/>
        </a:accent5>
        <a:accent6>
          <a:srgbClr val="8F5C00"/>
        </a:accent6>
        <a:hlink>
          <a:srgbClr val="FFCC00"/>
        </a:hlink>
        <a:folHlink>
          <a:srgbClr val="F7DC97"/>
        </a:folHlink>
      </a:clrScheme>
      <a:clrMap bg1="dk2" tx1="lt1" bg2="dk1" tx2="lt2" accent1="accent1" accent2="accent2" accent3="accent3" accent4="accent4" accent5="accent5" accent6="accent6" hlink="hlink" folHlink="folHlink"/>
    </a:extraClrScheme>
    <a:extraClrScheme>
      <a:clrScheme name="1_Mountain Top 2">
        <a:dk1>
          <a:srgbClr val="3D0058"/>
        </a:dk1>
        <a:lt1>
          <a:srgbClr val="FFFFFF"/>
        </a:lt1>
        <a:dk2>
          <a:srgbClr val="9188B0"/>
        </a:dk2>
        <a:lt2>
          <a:srgbClr val="DDE0DC"/>
        </a:lt2>
        <a:accent1>
          <a:srgbClr val="FFCC00"/>
        </a:accent1>
        <a:accent2>
          <a:srgbClr val="4C3D78"/>
        </a:accent2>
        <a:accent3>
          <a:srgbClr val="C7C3D4"/>
        </a:accent3>
        <a:accent4>
          <a:srgbClr val="DADADA"/>
        </a:accent4>
        <a:accent5>
          <a:srgbClr val="FFE2AA"/>
        </a:accent5>
        <a:accent6>
          <a:srgbClr val="44366C"/>
        </a:accent6>
        <a:hlink>
          <a:srgbClr val="743D78"/>
        </a:hlink>
        <a:folHlink>
          <a:srgbClr val="CC9900"/>
        </a:folHlink>
      </a:clrScheme>
      <a:clrMap bg1="dk2" tx1="lt1" bg2="dk1" tx2="lt2" accent1="accent1" accent2="accent2" accent3="accent3" accent4="accent4" accent5="accent5" accent6="accent6" hlink="hlink" folHlink="folHlink"/>
    </a:extraClrScheme>
    <a:extraClrScheme>
      <a:clrScheme name="1_Mountain Top 3">
        <a:dk1>
          <a:srgbClr val="10104C"/>
        </a:dk1>
        <a:lt1>
          <a:srgbClr val="FFFFFF"/>
        </a:lt1>
        <a:dk2>
          <a:srgbClr val="003366"/>
        </a:dk2>
        <a:lt2>
          <a:srgbClr val="C6CCD4"/>
        </a:lt2>
        <a:accent1>
          <a:srgbClr val="33CCFF"/>
        </a:accent1>
        <a:accent2>
          <a:srgbClr val="5B5B8D"/>
        </a:accent2>
        <a:accent3>
          <a:srgbClr val="AAADB8"/>
        </a:accent3>
        <a:accent4>
          <a:srgbClr val="DADADA"/>
        </a:accent4>
        <a:accent5>
          <a:srgbClr val="ADE2FF"/>
        </a:accent5>
        <a:accent6>
          <a:srgbClr val="52527F"/>
        </a:accent6>
        <a:hlink>
          <a:srgbClr val="4529AB"/>
        </a:hlink>
        <a:folHlink>
          <a:srgbClr val="00CC99"/>
        </a:folHlink>
      </a:clrScheme>
      <a:clrMap bg1="dk2" tx1="lt1" bg2="dk1" tx2="lt2" accent1="accent1" accent2="accent2" accent3="accent3" accent4="accent4" accent5="accent5" accent6="accent6" hlink="hlink" folHlink="folHlink"/>
    </a:extraClrScheme>
    <a:extraClrScheme>
      <a:clrScheme name="1_Mountain Top 4">
        <a:dk1>
          <a:srgbClr val="B0C8CA"/>
        </a:dk1>
        <a:lt1>
          <a:srgbClr val="FFFFFF"/>
        </a:lt1>
        <a:dk2>
          <a:srgbClr val="000099"/>
        </a:dk2>
        <a:lt2>
          <a:srgbClr val="FFFFFF"/>
        </a:lt2>
        <a:accent1>
          <a:srgbClr val="89C4FF"/>
        </a:accent1>
        <a:accent2>
          <a:srgbClr val="00008C"/>
        </a:accent2>
        <a:accent3>
          <a:srgbClr val="AAAACA"/>
        </a:accent3>
        <a:accent4>
          <a:srgbClr val="DADADA"/>
        </a:accent4>
        <a:accent5>
          <a:srgbClr val="C4DEFF"/>
        </a:accent5>
        <a:accent6>
          <a:srgbClr val="00007E"/>
        </a:accent6>
        <a:hlink>
          <a:srgbClr val="6666FF"/>
        </a:hlink>
        <a:folHlink>
          <a:srgbClr val="C0C0C0"/>
        </a:folHlink>
      </a:clrScheme>
      <a:clrMap bg1="dk2" tx1="lt1" bg2="dk1" tx2="lt2" accent1="accent1" accent2="accent2" accent3="accent3" accent4="accent4" accent5="accent5" accent6="accent6" hlink="hlink" folHlink="folHlink"/>
    </a:extraClrScheme>
    <a:extraClrScheme>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clrMap bg1="dk2" tx1="lt1" bg2="dk1" tx2="lt2" accent1="accent1" accent2="accent2" accent3="accent3" accent4="accent4" accent5="accent5" accent6="accent6" hlink="hlink" folHlink="folHlink"/>
    </a:extraClrScheme>
    <a:extraClrScheme>
      <a:clrScheme name="1_Mountain Top 6">
        <a:dk1>
          <a:srgbClr val="809296"/>
        </a:dk1>
        <a:lt1>
          <a:srgbClr val="FFFFFF"/>
        </a:lt1>
        <a:dk2>
          <a:srgbClr val="6699FF"/>
        </a:dk2>
        <a:lt2>
          <a:srgbClr val="B3EDFF"/>
        </a:lt2>
        <a:accent1>
          <a:srgbClr val="FF9933"/>
        </a:accent1>
        <a:accent2>
          <a:srgbClr val="FFAA99"/>
        </a:accent2>
        <a:accent3>
          <a:srgbClr val="B8CAFF"/>
        </a:accent3>
        <a:accent4>
          <a:srgbClr val="DADADA"/>
        </a:accent4>
        <a:accent5>
          <a:srgbClr val="FFCAAD"/>
        </a:accent5>
        <a:accent6>
          <a:srgbClr val="E79A8A"/>
        </a:accent6>
        <a:hlink>
          <a:srgbClr val="FFCFAB"/>
        </a:hlink>
        <a:folHlink>
          <a:srgbClr val="CC9900"/>
        </a:folHlink>
      </a:clrScheme>
      <a:clrMap bg1="dk2" tx1="lt1" bg2="dk1" tx2="lt2" accent1="accent1" accent2="accent2" accent3="accent3" accent4="accent4" accent5="accent5" accent6="accent6" hlink="hlink" folHlink="folHlink"/>
    </a:extraClrScheme>
    <a:extraClrScheme>
      <a:clrScheme name="1_Mountain Top 7">
        <a:dk1>
          <a:srgbClr val="006666"/>
        </a:dk1>
        <a:lt1>
          <a:srgbClr val="FFFFFF"/>
        </a:lt1>
        <a:dk2>
          <a:srgbClr val="85D1E3"/>
        </a:dk2>
        <a:lt2>
          <a:srgbClr val="CCFFFF"/>
        </a:lt2>
        <a:accent1>
          <a:srgbClr val="FFCC00"/>
        </a:accent1>
        <a:accent2>
          <a:srgbClr val="00CC99"/>
        </a:accent2>
        <a:accent3>
          <a:srgbClr val="C2E5EF"/>
        </a:accent3>
        <a:accent4>
          <a:srgbClr val="DADADA"/>
        </a:accent4>
        <a:accent5>
          <a:srgbClr val="FFE2AA"/>
        </a:accent5>
        <a:accent6>
          <a:srgbClr val="00B98A"/>
        </a:accent6>
        <a:hlink>
          <a:srgbClr val="0099FF"/>
        </a:hlink>
        <a:folHlink>
          <a:srgbClr val="6600CC"/>
        </a:folHlink>
      </a:clrScheme>
      <a:clrMap bg1="dk2" tx1="lt1" bg2="dk1" tx2="lt2" accent1="accent1" accent2="accent2" accent3="accent3" accent4="accent4" accent5="accent5" accent6="accent6" hlink="hlink" folHlink="folHlink"/>
    </a:extraClrScheme>
    <a:extraClrScheme>
      <a:clrScheme name="1_Mountain Top 8">
        <a:dk1>
          <a:srgbClr val="404B3D"/>
        </a:dk1>
        <a:lt1>
          <a:srgbClr val="FFFFFF"/>
        </a:lt1>
        <a:dk2>
          <a:srgbClr val="A7A491"/>
        </a:dk2>
        <a:lt2>
          <a:srgbClr val="CCD0CA"/>
        </a:lt2>
        <a:accent1>
          <a:srgbClr val="33CCCC"/>
        </a:accent1>
        <a:accent2>
          <a:srgbClr val="004E4C"/>
        </a:accent2>
        <a:accent3>
          <a:srgbClr val="D0CFC7"/>
        </a:accent3>
        <a:accent4>
          <a:srgbClr val="DADADA"/>
        </a:accent4>
        <a:accent5>
          <a:srgbClr val="ADE2E2"/>
        </a:accent5>
        <a:accent6>
          <a:srgbClr val="004644"/>
        </a:accent6>
        <a:hlink>
          <a:srgbClr val="477781"/>
        </a:hlink>
        <a:folHlink>
          <a:srgbClr val="85CC74"/>
        </a:folHlink>
      </a:clrScheme>
      <a:clrMap bg1="dk2" tx1="lt1" bg2="dk1" tx2="lt2" accent1="accent1" accent2="accent2" accent3="accent3" accent4="accent4" accent5="accent5" accent6="accent6" hlink="hlink" folHlink="folHlink"/>
    </a:extraClrScheme>
    <a:extraClrScheme>
      <a:clrScheme name="1_Mountain Top 9">
        <a:dk1>
          <a:srgbClr val="000000"/>
        </a:dk1>
        <a:lt1>
          <a:srgbClr val="FFFFFF"/>
        </a:lt1>
        <a:dk2>
          <a:srgbClr val="FFFFAF"/>
        </a:dk2>
        <a:lt2>
          <a:srgbClr val="676597"/>
        </a:lt2>
        <a:accent1>
          <a:srgbClr val="66CCFF"/>
        </a:accent1>
        <a:accent2>
          <a:srgbClr val="CCECFF"/>
        </a:accent2>
        <a:accent3>
          <a:srgbClr val="FFFFFF"/>
        </a:accent3>
        <a:accent4>
          <a:srgbClr val="000000"/>
        </a:accent4>
        <a:accent5>
          <a:srgbClr val="B8E2FF"/>
        </a:accent5>
        <a:accent6>
          <a:srgbClr val="B9D6E7"/>
        </a:accent6>
        <a:hlink>
          <a:srgbClr val="6600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echnic">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Mountain Top</Template>
  <TotalTime>25659</TotalTime>
  <Words>2426</Words>
  <Application>Microsoft Office PowerPoint</Application>
  <PresentationFormat>Widescreen</PresentationFormat>
  <Paragraphs>204</Paragraphs>
  <Slides>51</Slides>
  <Notes>0</Notes>
  <HiddenSlides>0</HiddenSlides>
  <MMClips>1</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51</vt:i4>
      </vt:variant>
    </vt:vector>
  </HeadingPairs>
  <TitlesOfParts>
    <vt:vector size="62" baseType="lpstr">
      <vt:lpstr>Arial</vt:lpstr>
      <vt:lpstr>Calibri</vt:lpstr>
      <vt:lpstr>Constantia</vt:lpstr>
      <vt:lpstr>Tahoma</vt:lpstr>
      <vt:lpstr>Times New Roman</vt:lpstr>
      <vt:lpstr>Verdana</vt:lpstr>
      <vt:lpstr>Verdana Pro</vt:lpstr>
      <vt:lpstr>Wingdings 2</vt:lpstr>
      <vt:lpstr>1_Mountain Top</vt:lpstr>
      <vt:lpstr>2_Mountain Top</vt:lpstr>
      <vt:lpstr>Flow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Amazing Grace Christian Fellowship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Seven Feasts of The Lord</dc:title>
  <dc:creator>Placido F Soliven</dc:creator>
  <cp:lastModifiedBy>Placido soliven</cp:lastModifiedBy>
  <cp:revision>875</cp:revision>
  <dcterms:created xsi:type="dcterms:W3CDTF">2009-08-18T08:19:59Z</dcterms:created>
  <dcterms:modified xsi:type="dcterms:W3CDTF">2026-08-15T22:09:53Z</dcterms:modified>
</cp:coreProperties>
</file>