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Lst>
  <p:notesMasterIdLst>
    <p:notesMasterId r:id="rId63"/>
  </p:notesMasterIdLst>
  <p:handoutMasterIdLst>
    <p:handoutMasterId r:id="rId64"/>
  </p:handoutMasterIdLst>
  <p:sldIdLst>
    <p:sldId id="938" r:id="rId4"/>
    <p:sldId id="460" r:id="rId5"/>
    <p:sldId id="826" r:id="rId6"/>
    <p:sldId id="464" r:id="rId7"/>
    <p:sldId id="865" r:id="rId8"/>
    <p:sldId id="888" r:id="rId9"/>
    <p:sldId id="889" r:id="rId10"/>
    <p:sldId id="890" r:id="rId11"/>
    <p:sldId id="891" r:id="rId12"/>
    <p:sldId id="892" r:id="rId13"/>
    <p:sldId id="893" r:id="rId14"/>
    <p:sldId id="894" r:id="rId15"/>
    <p:sldId id="895" r:id="rId16"/>
    <p:sldId id="896" r:id="rId17"/>
    <p:sldId id="897" r:id="rId18"/>
    <p:sldId id="898" r:id="rId19"/>
    <p:sldId id="899" r:id="rId20"/>
    <p:sldId id="900" r:id="rId21"/>
    <p:sldId id="901" r:id="rId22"/>
    <p:sldId id="903" r:id="rId23"/>
    <p:sldId id="904" r:id="rId24"/>
    <p:sldId id="905" r:id="rId25"/>
    <p:sldId id="906" r:id="rId26"/>
    <p:sldId id="907" r:id="rId27"/>
    <p:sldId id="908" r:id="rId28"/>
    <p:sldId id="909" r:id="rId29"/>
    <p:sldId id="910" r:id="rId30"/>
    <p:sldId id="867" r:id="rId31"/>
    <p:sldId id="868" r:id="rId32"/>
    <p:sldId id="919" r:id="rId33"/>
    <p:sldId id="918" r:id="rId34"/>
    <p:sldId id="917" r:id="rId35"/>
    <p:sldId id="916" r:id="rId36"/>
    <p:sldId id="920" r:id="rId37"/>
    <p:sldId id="921" r:id="rId38"/>
    <p:sldId id="937" r:id="rId39"/>
    <p:sldId id="936" r:id="rId40"/>
    <p:sldId id="935" r:id="rId41"/>
    <p:sldId id="934" r:id="rId42"/>
    <p:sldId id="933" r:id="rId43"/>
    <p:sldId id="922" r:id="rId44"/>
    <p:sldId id="932" r:id="rId45"/>
    <p:sldId id="931" r:id="rId46"/>
    <p:sldId id="930" r:id="rId47"/>
    <p:sldId id="929" r:id="rId48"/>
    <p:sldId id="928" r:id="rId49"/>
    <p:sldId id="927" r:id="rId50"/>
    <p:sldId id="926" r:id="rId51"/>
    <p:sldId id="925" r:id="rId52"/>
    <p:sldId id="924" r:id="rId53"/>
    <p:sldId id="923" r:id="rId54"/>
    <p:sldId id="502" r:id="rId55"/>
    <p:sldId id="503" r:id="rId56"/>
    <p:sldId id="795" r:id="rId57"/>
    <p:sldId id="796" r:id="rId58"/>
    <p:sldId id="797" r:id="rId59"/>
    <p:sldId id="794" r:id="rId60"/>
    <p:sldId id="571" r:id="rId61"/>
    <p:sldId id="859" r:id="rId62"/>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422" autoAdjust="0"/>
  </p:normalViewPr>
  <p:slideViewPr>
    <p:cSldViewPr>
      <p:cViewPr varScale="1">
        <p:scale>
          <a:sx n="102" d="100"/>
          <a:sy n="102" d="100"/>
        </p:scale>
        <p:origin x="636" y="102"/>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3</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8/5/2026</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361050141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217521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8/5/2026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2361830750"/>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516570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77657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556192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256133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519157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24903919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13754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8/5/2026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179540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8/5/2026</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76995786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if the Spirit of him that raised up Jesus from the dead dwell in you, he that raised up Christ from the dead shall also quicken your mortal bodies by his Spirit that dwelleth in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7:9-10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Now I rejoice, not that you were made sorry, but that your sorrow led to repentance. For you were made sorry in a godly manner, that you might suffer loss from us in nothing. 10 For godly sorrow produces repentance leading to salvation, not to be regretted; but the sorrow of the world produces death.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10:9-13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that if you confess with your mouth the Lord Jesus and believe in your heart that God has raised Him from the dead, you will be saved. 10 For with the heart one believes unto righteousness, and with the mouth confession is made unto salvation.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7620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For the Scripture says, "Whoever believes on Him will not be put to shame."  12 For there is no distinction between Jew and Greek, for the same Lord over all is rich to all who call upon Him. 13 For "whoever calls on the name of the LORD shall be saved."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9235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 right understanding of God is essential because it has eternal ramifications. Knowing God’s Attributes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2159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1:19-21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19 because what may be known of God is manifest in them, for God has shown it to them. 20 For since the creation of the world His invisible attributes are clearly seen, being understood by the things that are made, even His eternal power and Godhead, so that they are without excuse…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an Uncreated </a:t>
            </a:r>
            <a:r>
              <a:rPr lang="en-US" sz="4000" b="1" dirty="0">
                <a:ea typeface="Calibri" panose="020F0502020204030204" pitchFamily="34" charset="0"/>
                <a:cs typeface="Times New Roman" panose="02020603050405020304" pitchFamily="18" charset="0"/>
              </a:rPr>
              <a:t>B</a:t>
            </a:r>
            <a:r>
              <a:rPr lang="en-US" sz="4000" b="1" dirty="0">
                <a:effectLst/>
                <a:latin typeface="Verdana" panose="020B0604030504040204" pitchFamily="34" charset="0"/>
                <a:ea typeface="Calibri" panose="020F0502020204030204" pitchFamily="34" charset="0"/>
                <a:cs typeface="Times New Roman" panose="02020603050405020304" pitchFamily="18" charset="0"/>
              </a:rPr>
              <a:t>eing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Genesis 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“In the beginning God created the heavens and the earth”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90:2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“Before the mountains were brought forth, Or ever You had formed the earth and the world, Even from everlasting to everlasting, You are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He is Unchangeable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Malachi 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I am the LORD, I change not; therefore you are sons of Jacob and are not consumed”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13:8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Christ is the same yesterday, today, and forever”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Omnipresent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139:7-12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Where can I go from Your Spirit? Or where can I flee from Your presence? 8 If I ascend into heaven, You are there; If I make my bed in hell, behold, You are there. 9 If I take the wings of the morning, And dwell in the uttermost parts of the sea, 10 Even there Your hand shall lead me, And Your right hand shall hold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4300" y="13855"/>
            <a:ext cx="11963400" cy="50292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11 If I say, "Surely the darkness shall fall on me," Even the night shall be light about me; 12 Indeed, the darkness shall not hide from You, But the night shines as the day; The darkness and the light are both alike to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Omnipotent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Samuel 2:6-8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"The LORD kills and makes alive; He brings down to the grave and brings up. 7 The LORD makes poor and makes rich; He brings low and lifts up. 8 He raises the poor from the dust And lifts the beggar from the ash heap, To set them among princes And make them inherit the throne of glory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19:26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“…With God all things are possible”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Titus 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“In hope of eternal life which God, who cannot lie, promised before time began…”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algn="ctr"/>
            <a:r>
              <a:rPr lang="en-US" sz="3200" b="1" dirty="0"/>
              <a:t>Understanding Who Jesus Is</a:t>
            </a:r>
            <a:endParaRPr lang="en-US" sz="3200" dirty="0"/>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John 5:6-13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a typeface="Calibri" panose="020F0502020204030204" pitchFamily="34" charset="0"/>
                <a:cs typeface="Times New Roman" panose="02020603050405020304" pitchFamily="18" charset="0"/>
              </a:rPr>
              <a:t>August 9</a:t>
            </a:r>
            <a:r>
              <a:rPr lang="en-US" sz="3200" b="1" dirty="0">
                <a:effectLst/>
                <a:latin typeface="Verdana" panose="020B0604030504040204" pitchFamily="34" charset="0"/>
                <a:ea typeface="Calibri" panose="020F0502020204030204" pitchFamily="34" charset="0"/>
                <a:cs typeface="Times New Roman" panose="02020603050405020304" pitchFamily="18" charset="0"/>
              </a:rPr>
              <a:t>, 2026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AD616307-00E8-A047-6861-5AC41E23C8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7000"/>
            <a:ext cx="12192000" cy="4226351"/>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1784" y="5780369"/>
            <a:ext cx="1483976" cy="111298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Omniscient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Deuteronomy 29:29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 secret things belong to the Lord our God, but the things revealed belong to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Invisible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6:15-16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which He will manifest in His own time, He who is the blessed and only Potentate, the King of kings and Lord of lords, 16 who alone has immortality, dwelling in unapproachable light, whom no man has seen or can see, to whom be honor and everlasting power.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1:15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“He is the image of the invisible God, the firstborn over all creation.”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love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4:16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we have known and believed the love that God has for us. God is love, and he who abides in love abides in God, and God in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08076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3:16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God so loved the world that He gave His only begotten Son, that whoever believes in Him should not perish but have everlasting life”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4619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Holy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03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99:8-9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You answered them, O LORD our God; You were to them God-who-Forgives, Though You took vengeance on their deeds. 9 Exalt the LORD our God, And worship at His holy hill; For the LORD our God is holy.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053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5:6-13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This is He who came by water and blood--Jesus Christ; not only by water, but by water and blood. And it is the Spirit who bears witness, because the Spirit is truth. 7 For there are three that bear witness in heaven: the Father, the Word, and the Holy Spirit; and these three are one.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Righteous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78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is a God of Wrath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97918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3:36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“He who believes in the Son has everlasting life; and he who does not believe the Son shall not see life, but the wrath of God abides on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578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our Judge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55657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5:10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we must all appear before the judgment seat of Christ, that each one may receive the things done in the body, according to what he has done, whether good or bad”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1550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our Rewarder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41038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3:10-15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According to the grace of God which was given to me, as a wise master builder I have laid the foundation, and another builds on it. But let each one take heed how he builds on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0538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For no other foundation can anyone lay than that which is laid, which is Jesus Christ. 12 Now if anyone builds on this foundation with gold, silver, precious stones, wood, hay, straw, 13 each one's work will become clear; for the Day will declare it, because it will be revealed by fire; and the fire will test each one's work, of what sort it is.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33442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14 If anyone's work which he has built on it endures, he will receive a reward. 15 If anyone's work is burned, he will suffer loss; but he himself will be saved, yet so as through fire.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11730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to be Worshipped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4653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And there are three that bear witness on earth: the Spirit, the water, and the blood; and these three agree as one. 9 If we receive the witness of men, the witness of God is greater; for this is the witness of God which He has testified of His Son.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3:16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“Let the word of Christ dwell in you richly in all wisdom, teaching and admonishing one another in psalms and hymns and spiritual songs, singing with grace in your hearts to the Lord”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70853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4:23-25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the hour is coming, and now is, when the true worshipers will worship the Father in spirit and truth; for the Father is seeking such to worship Him.</a:t>
            </a:r>
            <a:r>
              <a:rPr lang="en-US" sz="4000" dirty="0">
                <a:effectLst/>
                <a:latin typeface="Verdana" panose="020B0604030504040204" pitchFamily="34" charset="0"/>
                <a:ea typeface="Calibri" panose="020F0502020204030204" pitchFamily="34" charset="0"/>
                <a:cs typeface="Times New Roman" panose="02020603050405020304" pitchFamily="18" charset="0"/>
              </a:rPr>
              <a:t> 24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God is Spirit, and those who worship Him must worship in spirit and truth."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36309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He who believes in the Son of God has the witness in himself; he who does not believe God has made Him a liar, because he has not believed the testimony that God has given of His Son. 11 And this is the testimony: that God has given us eternal life, and this life is in His Son.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He who has the Son has life; he who does not have the Son of God does not have life. 13 These things I have written to you who believe in the name of the Son of God, that you may know that you have eternal life, and that you may continue to believe in the name of the Son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Who is God, and what is He like?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Born Again Through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True Repentance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15924</TotalTime>
  <Words>2143</Words>
  <Application>Microsoft Office PowerPoint</Application>
  <PresentationFormat>Widescreen</PresentationFormat>
  <Paragraphs>191</Paragraphs>
  <Slides>59</Slides>
  <Notes>2</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59</vt:i4>
      </vt:variant>
    </vt:vector>
  </HeadingPairs>
  <TitlesOfParts>
    <vt:vector size="68" baseType="lpstr">
      <vt:lpstr>Arial</vt:lpstr>
      <vt:lpstr>Calibri</vt:lpstr>
      <vt:lpstr>Constantia</vt:lpstr>
      <vt:lpstr>Verdana</vt:lpstr>
      <vt:lpstr>Verdana Pro</vt:lpstr>
      <vt:lpstr>Wingdings 2</vt:lpstr>
      <vt:lpstr>1_Mountain Top</vt:lpstr>
      <vt:lpstr>2_Mountain Top</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759</cp:revision>
  <dcterms:created xsi:type="dcterms:W3CDTF">2009-08-18T08:19:59Z</dcterms:created>
  <dcterms:modified xsi:type="dcterms:W3CDTF">2026-08-08T23:57:47Z</dcterms:modified>
</cp:coreProperties>
</file>